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A0417D-FCF3-4CCD-881D-B4AE0C479FFA}" v="136" dt="2022-09-22T00:14:40.0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8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a zav" userId="84b64b8a54f9bd3c" providerId="LiveId" clId="{AEA0417D-FCF3-4CCD-881D-B4AE0C479FFA}"/>
    <pc:docChg chg="undo custSel addSld modSld">
      <pc:chgData name="jenna zav" userId="84b64b8a54f9bd3c" providerId="LiveId" clId="{AEA0417D-FCF3-4CCD-881D-B4AE0C479FFA}" dt="2022-09-22T11:27:06.403" v="11005" actId="20577"/>
      <pc:docMkLst>
        <pc:docMk/>
      </pc:docMkLst>
      <pc:sldChg chg="addSp delSp modSp new mod">
        <pc:chgData name="jenna zav" userId="84b64b8a54f9bd3c" providerId="LiveId" clId="{AEA0417D-FCF3-4CCD-881D-B4AE0C479FFA}" dt="2022-09-22T11:18:48.260" v="10848" actId="20577"/>
        <pc:sldMkLst>
          <pc:docMk/>
          <pc:sldMk cId="2922555990" sldId="257"/>
        </pc:sldMkLst>
        <pc:spChg chg="mod">
          <ac:chgData name="jenna zav" userId="84b64b8a54f9bd3c" providerId="LiveId" clId="{AEA0417D-FCF3-4CCD-881D-B4AE0C479FFA}" dt="2022-09-20T19:33:17.666" v="82" actId="20577"/>
          <ac:spMkLst>
            <pc:docMk/>
            <pc:sldMk cId="2922555990" sldId="257"/>
            <ac:spMk id="2" creationId="{E93F2865-6BE3-A601-109F-325CA525A63D}"/>
          </ac:spMkLst>
        </pc:spChg>
        <pc:spChg chg="add del mod">
          <ac:chgData name="jenna zav" userId="84b64b8a54f9bd3c" providerId="LiveId" clId="{AEA0417D-FCF3-4CCD-881D-B4AE0C479FFA}" dt="2022-09-22T11:18:48.260" v="10848" actId="20577"/>
          <ac:spMkLst>
            <pc:docMk/>
            <pc:sldMk cId="2922555990" sldId="257"/>
            <ac:spMk id="3" creationId="{4AA7197D-DBC8-EA47-4A8E-4F4EBF4A97EF}"/>
          </ac:spMkLst>
        </pc:spChg>
        <pc:spChg chg="add mod">
          <ac:chgData name="jenna zav" userId="84b64b8a54f9bd3c" providerId="LiveId" clId="{AEA0417D-FCF3-4CCD-881D-B4AE0C479FFA}" dt="2022-09-20T19:51:03.468" v="197" actId="20577"/>
          <ac:spMkLst>
            <pc:docMk/>
            <pc:sldMk cId="2922555990" sldId="257"/>
            <ac:spMk id="5" creationId="{67E1C897-D488-D849-4D99-A22CBEE6E3BD}"/>
          </ac:spMkLst>
        </pc:spChg>
        <pc:spChg chg="add mod">
          <ac:chgData name="jenna zav" userId="84b64b8a54f9bd3c" providerId="LiveId" clId="{AEA0417D-FCF3-4CCD-881D-B4AE0C479FFA}" dt="2022-09-20T19:51:21.317" v="210" actId="20577"/>
          <ac:spMkLst>
            <pc:docMk/>
            <pc:sldMk cId="2922555990" sldId="257"/>
            <ac:spMk id="6" creationId="{AE3C3A2E-0F0A-F22F-7237-A527DB4CB6D0}"/>
          </ac:spMkLst>
        </pc:spChg>
        <pc:spChg chg="add mod">
          <ac:chgData name="jenna zav" userId="84b64b8a54f9bd3c" providerId="LiveId" clId="{AEA0417D-FCF3-4CCD-881D-B4AE0C479FFA}" dt="2022-09-20T19:53:01.392" v="245" actId="208"/>
          <ac:spMkLst>
            <pc:docMk/>
            <pc:sldMk cId="2922555990" sldId="257"/>
            <ac:spMk id="9" creationId="{E3B66673-513A-3B5A-2CDD-D859C12FCD3B}"/>
          </ac:spMkLst>
        </pc:spChg>
        <pc:graphicFrameChg chg="add del modGraphic">
          <ac:chgData name="jenna zav" userId="84b64b8a54f9bd3c" providerId="LiveId" clId="{AEA0417D-FCF3-4CCD-881D-B4AE0C479FFA}" dt="2022-09-20T19:47:13.340" v="147" actId="1032"/>
          <ac:graphicFrameMkLst>
            <pc:docMk/>
            <pc:sldMk cId="2922555990" sldId="257"/>
            <ac:graphicFrameMk id="4" creationId="{D8369125-F86D-7EDB-43F8-345AC2A48FEA}"/>
          </ac:graphicFrameMkLst>
        </pc:graphicFrameChg>
        <pc:cxnChg chg="add">
          <ac:chgData name="jenna zav" userId="84b64b8a54f9bd3c" providerId="LiveId" clId="{AEA0417D-FCF3-4CCD-881D-B4AE0C479FFA}" dt="2022-09-20T19:50:20.301" v="154" actId="11529"/>
          <ac:cxnSpMkLst>
            <pc:docMk/>
            <pc:sldMk cId="2922555990" sldId="257"/>
            <ac:cxnSpMk id="8" creationId="{52044891-B8FC-B207-E652-32B7E222CA5E}"/>
          </ac:cxnSpMkLst>
        </pc:cxnChg>
      </pc:sldChg>
      <pc:sldChg chg="addSp delSp modSp new mod modClrScheme chgLayout">
        <pc:chgData name="jenna zav" userId="84b64b8a54f9bd3c" providerId="LiveId" clId="{AEA0417D-FCF3-4CCD-881D-B4AE0C479FFA}" dt="2022-09-22T11:20:32.522" v="10867" actId="20577"/>
        <pc:sldMkLst>
          <pc:docMk/>
          <pc:sldMk cId="2352802032" sldId="258"/>
        </pc:sldMkLst>
        <pc:spChg chg="del mod">
          <ac:chgData name="jenna zav" userId="84b64b8a54f9bd3c" providerId="LiveId" clId="{AEA0417D-FCF3-4CCD-881D-B4AE0C479FFA}" dt="2022-09-20T19:59:40.202" v="352"/>
          <ac:spMkLst>
            <pc:docMk/>
            <pc:sldMk cId="2352802032" sldId="258"/>
            <ac:spMk id="2" creationId="{EF62AF0E-C42B-5A6C-0D9D-121B5FB7D538}"/>
          </ac:spMkLst>
        </pc:spChg>
        <pc:spChg chg="del">
          <ac:chgData name="jenna zav" userId="84b64b8a54f9bd3c" providerId="LiveId" clId="{AEA0417D-FCF3-4CCD-881D-B4AE0C479FFA}" dt="2022-09-20T19:59:40.202" v="352"/>
          <ac:spMkLst>
            <pc:docMk/>
            <pc:sldMk cId="2352802032" sldId="258"/>
            <ac:spMk id="3" creationId="{02853924-74B3-984B-084A-BEFFEEF03FF5}"/>
          </ac:spMkLst>
        </pc:spChg>
        <pc:spChg chg="add del mod">
          <ac:chgData name="jenna zav" userId="84b64b8a54f9bd3c" providerId="LiveId" clId="{AEA0417D-FCF3-4CCD-881D-B4AE0C479FFA}" dt="2022-09-20T19:59:53.408" v="353" actId="700"/>
          <ac:spMkLst>
            <pc:docMk/>
            <pc:sldMk cId="2352802032" sldId="258"/>
            <ac:spMk id="4" creationId="{6344DAF1-4B06-70E3-E9EF-A306C8AB2F23}"/>
          </ac:spMkLst>
        </pc:spChg>
        <pc:spChg chg="add del mod">
          <ac:chgData name="jenna zav" userId="84b64b8a54f9bd3c" providerId="LiveId" clId="{AEA0417D-FCF3-4CCD-881D-B4AE0C479FFA}" dt="2022-09-20T19:59:53.408" v="353" actId="700"/>
          <ac:spMkLst>
            <pc:docMk/>
            <pc:sldMk cId="2352802032" sldId="258"/>
            <ac:spMk id="5" creationId="{1606A18C-44A6-CD6F-7BC9-695CD17A82DA}"/>
          </ac:spMkLst>
        </pc:spChg>
        <pc:spChg chg="add mod">
          <ac:chgData name="jenna zav" userId="84b64b8a54f9bd3c" providerId="LiveId" clId="{AEA0417D-FCF3-4CCD-881D-B4AE0C479FFA}" dt="2022-09-20T20:00:57.388" v="395" actId="20577"/>
          <ac:spMkLst>
            <pc:docMk/>
            <pc:sldMk cId="2352802032" sldId="258"/>
            <ac:spMk id="6" creationId="{D0715354-528F-6759-C5B2-5AC2126739E5}"/>
          </ac:spMkLst>
        </pc:spChg>
        <pc:spChg chg="add mod">
          <ac:chgData name="jenna zav" userId="84b64b8a54f9bd3c" providerId="LiveId" clId="{AEA0417D-FCF3-4CCD-881D-B4AE0C479FFA}" dt="2022-09-22T11:20:32.522" v="10867" actId="20577"/>
          <ac:spMkLst>
            <pc:docMk/>
            <pc:sldMk cId="2352802032" sldId="258"/>
            <ac:spMk id="7" creationId="{1F5C5CEE-A9FE-581E-557D-B311A4E4D1E0}"/>
          </ac:spMkLst>
        </pc:spChg>
        <pc:spChg chg="add del mod">
          <ac:chgData name="jenna zav" userId="84b64b8a54f9bd3c" providerId="LiveId" clId="{AEA0417D-FCF3-4CCD-881D-B4AE0C479FFA}" dt="2022-09-21T13:59:06.916" v="2171" actId="27636"/>
          <ac:spMkLst>
            <pc:docMk/>
            <pc:sldMk cId="2352802032" sldId="258"/>
            <ac:spMk id="8" creationId="{A0F99B48-2562-88B1-5F63-DFB1481F87AB}"/>
          </ac:spMkLst>
        </pc:spChg>
        <pc:picChg chg="add del mod ord">
          <ac:chgData name="jenna zav" userId="84b64b8a54f9bd3c" providerId="LiveId" clId="{AEA0417D-FCF3-4CCD-881D-B4AE0C479FFA}" dt="2022-09-20T20:35:57.373" v="662" actId="22"/>
          <ac:picMkLst>
            <pc:docMk/>
            <pc:sldMk cId="2352802032" sldId="258"/>
            <ac:picMk id="10" creationId="{EE9FD9B4-3701-919E-5FD0-1A1E7A48515B}"/>
          </ac:picMkLst>
        </pc:picChg>
        <pc:picChg chg="add del">
          <ac:chgData name="jenna zav" userId="84b64b8a54f9bd3c" providerId="LiveId" clId="{AEA0417D-FCF3-4CCD-881D-B4AE0C479FFA}" dt="2022-09-20T20:36:28.995" v="696" actId="22"/>
          <ac:picMkLst>
            <pc:docMk/>
            <pc:sldMk cId="2352802032" sldId="258"/>
            <ac:picMk id="12" creationId="{B2503907-E912-66E1-BE4B-BD441197F7E2}"/>
          </ac:picMkLst>
        </pc:picChg>
        <pc:picChg chg="add mod">
          <ac:chgData name="jenna zav" userId="84b64b8a54f9bd3c" providerId="LiveId" clId="{AEA0417D-FCF3-4CCD-881D-B4AE0C479FFA}" dt="2022-09-20T20:36:54.203" v="704" actId="14100"/>
          <ac:picMkLst>
            <pc:docMk/>
            <pc:sldMk cId="2352802032" sldId="258"/>
            <ac:picMk id="14" creationId="{1E8DAFAD-8988-F669-B359-13E8D0FC9FCA}"/>
          </ac:picMkLst>
        </pc:picChg>
      </pc:sldChg>
      <pc:sldChg chg="addSp delSp modSp new mod">
        <pc:chgData name="jenna zav" userId="84b64b8a54f9bd3c" providerId="LiveId" clId="{AEA0417D-FCF3-4CCD-881D-B4AE0C479FFA}" dt="2022-09-22T11:20:23.303" v="10861" actId="20577"/>
        <pc:sldMkLst>
          <pc:docMk/>
          <pc:sldMk cId="1328737915" sldId="259"/>
        </pc:sldMkLst>
        <pc:spChg chg="mod">
          <ac:chgData name="jenna zav" userId="84b64b8a54f9bd3c" providerId="LiveId" clId="{AEA0417D-FCF3-4CCD-881D-B4AE0C479FFA}" dt="2022-09-20T20:37:39.710" v="741" actId="20577"/>
          <ac:spMkLst>
            <pc:docMk/>
            <pc:sldMk cId="1328737915" sldId="259"/>
            <ac:spMk id="2" creationId="{C5364717-153B-210D-0A3A-39F17FC8D431}"/>
          </ac:spMkLst>
        </pc:spChg>
        <pc:spChg chg="mod">
          <ac:chgData name="jenna zav" userId="84b64b8a54f9bd3c" providerId="LiveId" clId="{AEA0417D-FCF3-4CCD-881D-B4AE0C479FFA}" dt="2022-09-22T11:20:23.303" v="10861" actId="20577"/>
          <ac:spMkLst>
            <pc:docMk/>
            <pc:sldMk cId="1328737915" sldId="259"/>
            <ac:spMk id="3" creationId="{A49D398E-14BC-4051-FCF3-16FF43B8D5D3}"/>
          </ac:spMkLst>
        </pc:spChg>
        <pc:spChg chg="add del mod">
          <ac:chgData name="jenna zav" userId="84b64b8a54f9bd3c" providerId="LiveId" clId="{AEA0417D-FCF3-4CCD-881D-B4AE0C479FFA}" dt="2022-09-20T20:47:10.533" v="807"/>
          <ac:spMkLst>
            <pc:docMk/>
            <pc:sldMk cId="1328737915" sldId="259"/>
            <ac:spMk id="5" creationId="{191C13A3-BFA8-5D00-C3E1-B1532E4CCFB0}"/>
          </ac:spMkLst>
        </pc:spChg>
        <pc:spChg chg="add del mod">
          <ac:chgData name="jenna zav" userId="84b64b8a54f9bd3c" providerId="LiveId" clId="{AEA0417D-FCF3-4CCD-881D-B4AE0C479FFA}" dt="2022-09-20T20:55:47.153" v="885"/>
          <ac:spMkLst>
            <pc:docMk/>
            <pc:sldMk cId="1328737915" sldId="259"/>
            <ac:spMk id="7" creationId="{99878ADF-8011-4929-3724-0DD3F4551FC6}"/>
          </ac:spMkLst>
        </pc:spChg>
        <pc:graphicFrameChg chg="add del mod modGraphic">
          <ac:chgData name="jenna zav" userId="84b64b8a54f9bd3c" providerId="LiveId" clId="{AEA0417D-FCF3-4CCD-881D-B4AE0C479FFA}" dt="2022-09-20T20:47:10.533" v="807"/>
          <ac:graphicFrameMkLst>
            <pc:docMk/>
            <pc:sldMk cId="1328737915" sldId="259"/>
            <ac:graphicFrameMk id="4" creationId="{FFCC93F0-0CF0-1527-7CD0-0DDB7114B2C8}"/>
          </ac:graphicFrameMkLst>
        </pc:graphicFrameChg>
        <pc:graphicFrameChg chg="add mod modGraphic">
          <ac:chgData name="jenna zav" userId="84b64b8a54f9bd3c" providerId="LiveId" clId="{AEA0417D-FCF3-4CCD-881D-B4AE0C479FFA}" dt="2022-09-20T20:55:40.994" v="878" actId="14100"/>
          <ac:graphicFrameMkLst>
            <pc:docMk/>
            <pc:sldMk cId="1328737915" sldId="259"/>
            <ac:graphicFrameMk id="6" creationId="{5BA8206A-EC0B-A4A3-50AA-2EFE01AE61B0}"/>
          </ac:graphicFrameMkLst>
        </pc:graphicFrameChg>
      </pc:sldChg>
      <pc:sldChg chg="modSp new mod">
        <pc:chgData name="jenna zav" userId="84b64b8a54f9bd3c" providerId="LiveId" clId="{AEA0417D-FCF3-4CCD-881D-B4AE0C479FFA}" dt="2022-09-20T21:19:20.221" v="2008" actId="20577"/>
        <pc:sldMkLst>
          <pc:docMk/>
          <pc:sldMk cId="1828869327" sldId="260"/>
        </pc:sldMkLst>
        <pc:spChg chg="mod">
          <ac:chgData name="jenna zav" userId="84b64b8a54f9bd3c" providerId="LiveId" clId="{AEA0417D-FCF3-4CCD-881D-B4AE0C479FFA}" dt="2022-09-20T21:12:55.835" v="950" actId="20577"/>
          <ac:spMkLst>
            <pc:docMk/>
            <pc:sldMk cId="1828869327" sldId="260"/>
            <ac:spMk id="2" creationId="{CA5809CB-CA34-15B0-8E2C-533472FA3454}"/>
          </ac:spMkLst>
        </pc:spChg>
        <pc:spChg chg="mod">
          <ac:chgData name="jenna zav" userId="84b64b8a54f9bd3c" providerId="LiveId" clId="{AEA0417D-FCF3-4CCD-881D-B4AE0C479FFA}" dt="2022-09-20T21:19:20.221" v="2008" actId="20577"/>
          <ac:spMkLst>
            <pc:docMk/>
            <pc:sldMk cId="1828869327" sldId="260"/>
            <ac:spMk id="3" creationId="{0E158D31-C7C0-08BA-21BA-D47485B95145}"/>
          </ac:spMkLst>
        </pc:spChg>
        <pc:spChg chg="mod">
          <ac:chgData name="jenna zav" userId="84b64b8a54f9bd3c" providerId="LiveId" clId="{AEA0417D-FCF3-4CCD-881D-B4AE0C479FFA}" dt="2022-09-20T21:19:12.598" v="1970" actId="27636"/>
          <ac:spMkLst>
            <pc:docMk/>
            <pc:sldMk cId="1828869327" sldId="260"/>
            <ac:spMk id="4" creationId="{07ACA657-508F-F32C-5B09-1E542C157D39}"/>
          </ac:spMkLst>
        </pc:spChg>
      </pc:sldChg>
      <pc:sldChg chg="addSp delSp modSp new mod modClrScheme chgLayout">
        <pc:chgData name="jenna zav" userId="84b64b8a54f9bd3c" providerId="LiveId" clId="{AEA0417D-FCF3-4CCD-881D-B4AE0C479FFA}" dt="2022-09-22T11:21:40.885" v="10871" actId="20577"/>
        <pc:sldMkLst>
          <pc:docMk/>
          <pc:sldMk cId="3759581026" sldId="261"/>
        </pc:sldMkLst>
        <pc:spChg chg="mod ord">
          <ac:chgData name="jenna zav" userId="84b64b8a54f9bd3c" providerId="LiveId" clId="{AEA0417D-FCF3-4CCD-881D-B4AE0C479FFA}" dt="2022-09-22T11:21:40.885" v="10871" actId="20577"/>
          <ac:spMkLst>
            <pc:docMk/>
            <pc:sldMk cId="3759581026" sldId="261"/>
            <ac:spMk id="2" creationId="{B4092750-76B4-F697-58F2-5C1F6699F6DB}"/>
          </ac:spMkLst>
        </pc:spChg>
        <pc:spChg chg="del mod ord">
          <ac:chgData name="jenna zav" userId="84b64b8a54f9bd3c" providerId="LiveId" clId="{AEA0417D-FCF3-4CCD-881D-B4AE0C479FFA}" dt="2022-09-21T14:00:49.721" v="2225" actId="700"/>
          <ac:spMkLst>
            <pc:docMk/>
            <pc:sldMk cId="3759581026" sldId="261"/>
            <ac:spMk id="3" creationId="{B22FD0A9-ABAF-8BA7-AA5D-79CC6EA65EE2}"/>
          </ac:spMkLst>
        </pc:spChg>
        <pc:spChg chg="del">
          <ac:chgData name="jenna zav" userId="84b64b8a54f9bd3c" providerId="LiveId" clId="{AEA0417D-FCF3-4CCD-881D-B4AE0C479FFA}" dt="2022-09-21T14:00:49.721" v="2225" actId="700"/>
          <ac:spMkLst>
            <pc:docMk/>
            <pc:sldMk cId="3759581026" sldId="261"/>
            <ac:spMk id="4" creationId="{4A48734F-C265-AC46-26A6-85FBEC2FCA4F}"/>
          </ac:spMkLst>
        </pc:spChg>
        <pc:spChg chg="add del mod ord">
          <ac:chgData name="jenna zav" userId="84b64b8a54f9bd3c" providerId="LiveId" clId="{AEA0417D-FCF3-4CCD-881D-B4AE0C479FFA}" dt="2022-09-21T14:15:40.068" v="2226"/>
          <ac:spMkLst>
            <pc:docMk/>
            <pc:sldMk cId="3759581026" sldId="261"/>
            <ac:spMk id="5" creationId="{F442ADF5-BDB4-A4D0-D9BD-E159B80045C5}"/>
          </ac:spMkLst>
        </pc:spChg>
        <pc:spChg chg="add mod">
          <ac:chgData name="jenna zav" userId="84b64b8a54f9bd3c" providerId="LiveId" clId="{AEA0417D-FCF3-4CCD-881D-B4AE0C479FFA}" dt="2022-09-21T14:17:27.336" v="2235" actId="688"/>
          <ac:spMkLst>
            <pc:docMk/>
            <pc:sldMk cId="3759581026" sldId="261"/>
            <ac:spMk id="7" creationId="{CF5D6599-B004-D85A-796F-2CEB249C257E}"/>
          </ac:spMkLst>
        </pc:spChg>
        <pc:graphicFrameChg chg="add mod modGraphic">
          <ac:chgData name="jenna zav" userId="84b64b8a54f9bd3c" providerId="LiveId" clId="{AEA0417D-FCF3-4CCD-881D-B4AE0C479FFA}" dt="2022-09-21T14:18:43.497" v="2248" actId="14100"/>
          <ac:graphicFrameMkLst>
            <pc:docMk/>
            <pc:sldMk cId="3759581026" sldId="261"/>
            <ac:graphicFrameMk id="6" creationId="{EE5A80FB-57CF-3CF5-72B7-9AD09F8DF967}"/>
          </ac:graphicFrameMkLst>
        </pc:graphicFrameChg>
      </pc:sldChg>
      <pc:sldChg chg="addSp delSp modSp new mod">
        <pc:chgData name="jenna zav" userId="84b64b8a54f9bd3c" providerId="LiveId" clId="{AEA0417D-FCF3-4CCD-881D-B4AE0C479FFA}" dt="2022-09-22T11:21:56.969" v="10878" actId="20577"/>
        <pc:sldMkLst>
          <pc:docMk/>
          <pc:sldMk cId="2821218969" sldId="262"/>
        </pc:sldMkLst>
        <pc:spChg chg="mod">
          <ac:chgData name="jenna zav" userId="84b64b8a54f9bd3c" providerId="LiveId" clId="{AEA0417D-FCF3-4CCD-881D-B4AE0C479FFA}" dt="2022-09-21T14:20:39.865" v="2280" actId="20577"/>
          <ac:spMkLst>
            <pc:docMk/>
            <pc:sldMk cId="2821218969" sldId="262"/>
            <ac:spMk id="2" creationId="{510500E4-3684-8E09-7CC0-AE2F0C2DE960}"/>
          </ac:spMkLst>
        </pc:spChg>
        <pc:spChg chg="del">
          <ac:chgData name="jenna zav" userId="84b64b8a54f9bd3c" providerId="LiveId" clId="{AEA0417D-FCF3-4CCD-881D-B4AE0C479FFA}" dt="2022-09-21T14:21:48.737" v="2281"/>
          <ac:spMkLst>
            <pc:docMk/>
            <pc:sldMk cId="2821218969" sldId="262"/>
            <ac:spMk id="3" creationId="{F941933D-224C-D200-3B7F-A494EE0D44F6}"/>
          </ac:spMkLst>
        </pc:spChg>
        <pc:spChg chg="add mod">
          <ac:chgData name="jenna zav" userId="84b64b8a54f9bd3c" providerId="LiveId" clId="{AEA0417D-FCF3-4CCD-881D-B4AE0C479FFA}" dt="2022-09-22T11:21:56.969" v="10878" actId="20577"/>
          <ac:spMkLst>
            <pc:docMk/>
            <pc:sldMk cId="2821218969" sldId="262"/>
            <ac:spMk id="6" creationId="{F1202274-3A73-672B-4238-3D5681B28E4C}"/>
          </ac:spMkLst>
        </pc:spChg>
        <pc:graphicFrameChg chg="add del mod">
          <ac:chgData name="jenna zav" userId="84b64b8a54f9bd3c" providerId="LiveId" clId="{AEA0417D-FCF3-4CCD-881D-B4AE0C479FFA}" dt="2022-09-21T14:21:57.064" v="2282" actId="478"/>
          <ac:graphicFrameMkLst>
            <pc:docMk/>
            <pc:sldMk cId="2821218969" sldId="262"/>
            <ac:graphicFrameMk id="4" creationId="{21C32269-AC5C-9062-911D-4EC03B59BA8B}"/>
          </ac:graphicFrameMkLst>
        </pc:graphicFrameChg>
      </pc:sldChg>
      <pc:sldChg chg="addSp delSp modSp new mod">
        <pc:chgData name="jenna zav" userId="84b64b8a54f9bd3c" providerId="LiveId" clId="{AEA0417D-FCF3-4CCD-881D-B4AE0C479FFA}" dt="2022-09-21T20:59:06.480" v="2903" actId="20577"/>
        <pc:sldMkLst>
          <pc:docMk/>
          <pc:sldMk cId="2318510003" sldId="263"/>
        </pc:sldMkLst>
        <pc:spChg chg="mod">
          <ac:chgData name="jenna zav" userId="84b64b8a54f9bd3c" providerId="LiveId" clId="{AEA0417D-FCF3-4CCD-881D-B4AE0C479FFA}" dt="2022-09-21T20:56:47.984" v="2836" actId="20577"/>
          <ac:spMkLst>
            <pc:docMk/>
            <pc:sldMk cId="2318510003" sldId="263"/>
            <ac:spMk id="2" creationId="{649F01AE-D2F4-1C15-8AEB-C5429224D111}"/>
          </ac:spMkLst>
        </pc:spChg>
        <pc:spChg chg="del">
          <ac:chgData name="jenna zav" userId="84b64b8a54f9bd3c" providerId="LiveId" clId="{AEA0417D-FCF3-4CCD-881D-B4AE0C479FFA}" dt="2022-09-21T20:57:52.238" v="2837" actId="1032"/>
          <ac:spMkLst>
            <pc:docMk/>
            <pc:sldMk cId="2318510003" sldId="263"/>
            <ac:spMk id="3" creationId="{CD3BBCB3-3377-36CE-AF63-8EAA72E16F6E}"/>
          </ac:spMkLst>
        </pc:spChg>
        <pc:graphicFrameChg chg="add mod modGraphic">
          <ac:chgData name="jenna zav" userId="84b64b8a54f9bd3c" providerId="LiveId" clId="{AEA0417D-FCF3-4CCD-881D-B4AE0C479FFA}" dt="2022-09-21T20:59:06.480" v="2903" actId="20577"/>
          <ac:graphicFrameMkLst>
            <pc:docMk/>
            <pc:sldMk cId="2318510003" sldId="263"/>
            <ac:graphicFrameMk id="4" creationId="{C22F1EF3-1802-0E0B-1F32-8FC9C6856BE4}"/>
          </ac:graphicFrameMkLst>
        </pc:graphicFrameChg>
      </pc:sldChg>
      <pc:sldChg chg="modSp new mod">
        <pc:chgData name="jenna zav" userId="84b64b8a54f9bd3c" providerId="LiveId" clId="{AEA0417D-FCF3-4CCD-881D-B4AE0C479FFA}" dt="2022-09-22T11:22:13.241" v="10879" actId="20577"/>
        <pc:sldMkLst>
          <pc:docMk/>
          <pc:sldMk cId="202251488" sldId="264"/>
        </pc:sldMkLst>
        <pc:spChg chg="mod">
          <ac:chgData name="jenna zav" userId="84b64b8a54f9bd3c" providerId="LiveId" clId="{AEA0417D-FCF3-4CCD-881D-B4AE0C479FFA}" dt="2022-09-21T20:59:21.530" v="2934" actId="20577"/>
          <ac:spMkLst>
            <pc:docMk/>
            <pc:sldMk cId="202251488" sldId="264"/>
            <ac:spMk id="2" creationId="{7DAB8415-AB86-520E-842D-8824BAF9B759}"/>
          </ac:spMkLst>
        </pc:spChg>
        <pc:spChg chg="mod">
          <ac:chgData name="jenna zav" userId="84b64b8a54f9bd3c" providerId="LiveId" clId="{AEA0417D-FCF3-4CCD-881D-B4AE0C479FFA}" dt="2022-09-22T11:22:13.241" v="10879" actId="20577"/>
          <ac:spMkLst>
            <pc:docMk/>
            <pc:sldMk cId="202251488" sldId="264"/>
            <ac:spMk id="3" creationId="{F4664B0C-CC43-B7E1-EA7E-1FBD19D5D0F0}"/>
          </ac:spMkLst>
        </pc:spChg>
      </pc:sldChg>
      <pc:sldChg chg="modSp new mod">
        <pc:chgData name="jenna zav" userId="84b64b8a54f9bd3c" providerId="LiveId" clId="{AEA0417D-FCF3-4CCD-881D-B4AE0C479FFA}" dt="2022-09-22T11:22:40.164" v="10881" actId="27636"/>
        <pc:sldMkLst>
          <pc:docMk/>
          <pc:sldMk cId="1087464491" sldId="265"/>
        </pc:sldMkLst>
        <pc:spChg chg="mod">
          <ac:chgData name="jenna zav" userId="84b64b8a54f9bd3c" providerId="LiveId" clId="{AEA0417D-FCF3-4CCD-881D-B4AE0C479FFA}" dt="2022-09-21T21:17:03.883" v="3634" actId="20577"/>
          <ac:spMkLst>
            <pc:docMk/>
            <pc:sldMk cId="1087464491" sldId="265"/>
            <ac:spMk id="2" creationId="{33726B89-E73D-D9DB-7E16-5DB99C67A446}"/>
          </ac:spMkLst>
        </pc:spChg>
        <pc:spChg chg="mod">
          <ac:chgData name="jenna zav" userId="84b64b8a54f9bd3c" providerId="LiveId" clId="{AEA0417D-FCF3-4CCD-881D-B4AE0C479FFA}" dt="2022-09-22T11:22:40.164" v="10881" actId="27636"/>
          <ac:spMkLst>
            <pc:docMk/>
            <pc:sldMk cId="1087464491" sldId="265"/>
            <ac:spMk id="3" creationId="{90743002-8289-44E3-5A3A-C55A32368773}"/>
          </ac:spMkLst>
        </pc:spChg>
      </pc:sldChg>
      <pc:sldChg chg="modSp new mod">
        <pc:chgData name="jenna zav" userId="84b64b8a54f9bd3c" providerId="LiveId" clId="{AEA0417D-FCF3-4CCD-881D-B4AE0C479FFA}" dt="2022-09-22T11:23:11.674" v="10942" actId="20577"/>
        <pc:sldMkLst>
          <pc:docMk/>
          <pc:sldMk cId="1171715090" sldId="266"/>
        </pc:sldMkLst>
        <pc:spChg chg="mod">
          <ac:chgData name="jenna zav" userId="84b64b8a54f9bd3c" providerId="LiveId" clId="{AEA0417D-FCF3-4CCD-881D-B4AE0C479FFA}" dt="2022-09-21T21:31:55.585" v="4043" actId="20577"/>
          <ac:spMkLst>
            <pc:docMk/>
            <pc:sldMk cId="1171715090" sldId="266"/>
            <ac:spMk id="2" creationId="{D0C1BB19-67C9-CCB3-D7C7-2A8C26BCC8B6}"/>
          </ac:spMkLst>
        </pc:spChg>
        <pc:spChg chg="mod">
          <ac:chgData name="jenna zav" userId="84b64b8a54f9bd3c" providerId="LiveId" clId="{AEA0417D-FCF3-4CCD-881D-B4AE0C479FFA}" dt="2022-09-22T11:23:11.674" v="10942" actId="20577"/>
          <ac:spMkLst>
            <pc:docMk/>
            <pc:sldMk cId="1171715090" sldId="266"/>
            <ac:spMk id="3" creationId="{83DBA6BD-9B97-02CB-6F8E-6B88C79C1089}"/>
          </ac:spMkLst>
        </pc:spChg>
      </pc:sldChg>
      <pc:sldChg chg="modSp new mod">
        <pc:chgData name="jenna zav" userId="84b64b8a54f9bd3c" providerId="LiveId" clId="{AEA0417D-FCF3-4CCD-881D-B4AE0C479FFA}" dt="2022-09-21T22:29:16.434" v="5835" actId="20577"/>
        <pc:sldMkLst>
          <pc:docMk/>
          <pc:sldMk cId="3831331206" sldId="267"/>
        </pc:sldMkLst>
        <pc:spChg chg="mod">
          <ac:chgData name="jenna zav" userId="84b64b8a54f9bd3c" providerId="LiveId" clId="{AEA0417D-FCF3-4CCD-881D-B4AE0C479FFA}" dt="2022-09-21T22:13:26.368" v="4849" actId="20577"/>
          <ac:spMkLst>
            <pc:docMk/>
            <pc:sldMk cId="3831331206" sldId="267"/>
            <ac:spMk id="2" creationId="{B5964B4C-29C7-133C-1028-8B3ACED04C29}"/>
          </ac:spMkLst>
        </pc:spChg>
        <pc:spChg chg="mod">
          <ac:chgData name="jenna zav" userId="84b64b8a54f9bd3c" providerId="LiveId" clId="{AEA0417D-FCF3-4CCD-881D-B4AE0C479FFA}" dt="2022-09-21T22:29:16.434" v="5835" actId="20577"/>
          <ac:spMkLst>
            <pc:docMk/>
            <pc:sldMk cId="3831331206" sldId="267"/>
            <ac:spMk id="3" creationId="{1118F66C-D4E5-D1C5-0965-A08E0EB2DC1E}"/>
          </ac:spMkLst>
        </pc:spChg>
      </pc:sldChg>
      <pc:sldChg chg="modSp new mod">
        <pc:chgData name="jenna zav" userId="84b64b8a54f9bd3c" providerId="LiveId" clId="{AEA0417D-FCF3-4CCD-881D-B4AE0C479FFA}" dt="2022-09-21T22:44:10.181" v="6294" actId="20577"/>
        <pc:sldMkLst>
          <pc:docMk/>
          <pc:sldMk cId="871893023" sldId="268"/>
        </pc:sldMkLst>
        <pc:spChg chg="mod">
          <ac:chgData name="jenna zav" userId="84b64b8a54f9bd3c" providerId="LiveId" clId="{AEA0417D-FCF3-4CCD-881D-B4AE0C479FFA}" dt="2022-09-21T22:25:38.695" v="5635" actId="20577"/>
          <ac:spMkLst>
            <pc:docMk/>
            <pc:sldMk cId="871893023" sldId="268"/>
            <ac:spMk id="2" creationId="{D9445A98-B298-46CA-B570-D488908A2621}"/>
          </ac:spMkLst>
        </pc:spChg>
        <pc:spChg chg="mod">
          <ac:chgData name="jenna zav" userId="84b64b8a54f9bd3c" providerId="LiveId" clId="{AEA0417D-FCF3-4CCD-881D-B4AE0C479FFA}" dt="2022-09-21T22:44:10.181" v="6294" actId="20577"/>
          <ac:spMkLst>
            <pc:docMk/>
            <pc:sldMk cId="871893023" sldId="268"/>
            <ac:spMk id="3" creationId="{8F446089-4FB2-2D0C-8FF3-22E6481407F8}"/>
          </ac:spMkLst>
        </pc:spChg>
      </pc:sldChg>
      <pc:sldChg chg="modSp new mod">
        <pc:chgData name="jenna zav" userId="84b64b8a54f9bd3c" providerId="LiveId" clId="{AEA0417D-FCF3-4CCD-881D-B4AE0C479FFA}" dt="2022-09-21T22:47:38.451" v="6498" actId="20577"/>
        <pc:sldMkLst>
          <pc:docMk/>
          <pc:sldMk cId="795338981" sldId="269"/>
        </pc:sldMkLst>
        <pc:spChg chg="mod">
          <ac:chgData name="jenna zav" userId="84b64b8a54f9bd3c" providerId="LiveId" clId="{AEA0417D-FCF3-4CCD-881D-B4AE0C479FFA}" dt="2022-09-21T22:35:46.232" v="6034" actId="20577"/>
          <ac:spMkLst>
            <pc:docMk/>
            <pc:sldMk cId="795338981" sldId="269"/>
            <ac:spMk id="2" creationId="{6CBC749E-2D1D-9876-DFF5-29AA2EC9C044}"/>
          </ac:spMkLst>
        </pc:spChg>
        <pc:spChg chg="mod">
          <ac:chgData name="jenna zav" userId="84b64b8a54f9bd3c" providerId="LiveId" clId="{AEA0417D-FCF3-4CCD-881D-B4AE0C479FFA}" dt="2022-09-21T22:47:38.451" v="6498" actId="20577"/>
          <ac:spMkLst>
            <pc:docMk/>
            <pc:sldMk cId="795338981" sldId="269"/>
            <ac:spMk id="3" creationId="{013414D5-B820-91CD-F2C6-B5F35244EFD5}"/>
          </ac:spMkLst>
        </pc:spChg>
      </pc:sldChg>
      <pc:sldChg chg="modSp new mod">
        <pc:chgData name="jenna zav" userId="84b64b8a54f9bd3c" providerId="LiveId" clId="{AEA0417D-FCF3-4CCD-881D-B4AE0C479FFA}" dt="2022-09-21T22:55:44.926" v="7175" actId="20577"/>
        <pc:sldMkLst>
          <pc:docMk/>
          <pc:sldMk cId="3382632826" sldId="270"/>
        </pc:sldMkLst>
        <pc:spChg chg="mod">
          <ac:chgData name="jenna zav" userId="84b64b8a54f9bd3c" providerId="LiveId" clId="{AEA0417D-FCF3-4CCD-881D-B4AE0C479FFA}" dt="2022-09-21T22:49:07.170" v="6513" actId="20577"/>
          <ac:spMkLst>
            <pc:docMk/>
            <pc:sldMk cId="3382632826" sldId="270"/>
            <ac:spMk id="2" creationId="{87586FF2-0D95-FF22-0843-458D7A045E5A}"/>
          </ac:spMkLst>
        </pc:spChg>
        <pc:spChg chg="mod">
          <ac:chgData name="jenna zav" userId="84b64b8a54f9bd3c" providerId="LiveId" clId="{AEA0417D-FCF3-4CCD-881D-B4AE0C479FFA}" dt="2022-09-21T22:55:44.926" v="7175" actId="20577"/>
          <ac:spMkLst>
            <pc:docMk/>
            <pc:sldMk cId="3382632826" sldId="270"/>
            <ac:spMk id="3" creationId="{46E77F23-3683-9D26-57C2-F2858FDAE670}"/>
          </ac:spMkLst>
        </pc:spChg>
      </pc:sldChg>
      <pc:sldChg chg="addSp delSp modSp new mod setBg modClrScheme chgLayout">
        <pc:chgData name="jenna zav" userId="84b64b8a54f9bd3c" providerId="LiveId" clId="{AEA0417D-FCF3-4CCD-881D-B4AE0C479FFA}" dt="2022-09-21T22:58:09.671" v="7181" actId="26606"/>
        <pc:sldMkLst>
          <pc:docMk/>
          <pc:sldMk cId="3228559737" sldId="271"/>
        </pc:sldMkLst>
        <pc:spChg chg="del">
          <ac:chgData name="jenna zav" userId="84b64b8a54f9bd3c" providerId="LiveId" clId="{AEA0417D-FCF3-4CCD-881D-B4AE0C479FFA}" dt="2022-09-21T22:55:59.183" v="7177" actId="700"/>
          <ac:spMkLst>
            <pc:docMk/>
            <pc:sldMk cId="3228559737" sldId="271"/>
            <ac:spMk id="2" creationId="{33597DF6-E6C0-69B2-2C6A-6664422D4EF6}"/>
          </ac:spMkLst>
        </pc:spChg>
        <pc:spChg chg="del">
          <ac:chgData name="jenna zav" userId="84b64b8a54f9bd3c" providerId="LiveId" clId="{AEA0417D-FCF3-4CCD-881D-B4AE0C479FFA}" dt="2022-09-21T22:55:59.183" v="7177" actId="700"/>
          <ac:spMkLst>
            <pc:docMk/>
            <pc:sldMk cId="3228559737" sldId="271"/>
            <ac:spMk id="3" creationId="{9B6D5679-4CB1-0B3A-2820-444A11C41812}"/>
          </ac:spMkLst>
        </pc:spChg>
        <pc:spChg chg="add">
          <ac:chgData name="jenna zav" userId="84b64b8a54f9bd3c" providerId="LiveId" clId="{AEA0417D-FCF3-4CCD-881D-B4AE0C479FFA}" dt="2022-09-21T22:58:09.671" v="7181" actId="26606"/>
          <ac:spMkLst>
            <pc:docMk/>
            <pc:sldMk cId="3228559737" sldId="271"/>
            <ac:spMk id="10" creationId="{6BB4A288-31AD-48C2-B51A-26D773DE2A21}"/>
          </ac:spMkLst>
        </pc:spChg>
        <pc:picChg chg="add mod">
          <ac:chgData name="jenna zav" userId="84b64b8a54f9bd3c" providerId="LiveId" clId="{AEA0417D-FCF3-4CCD-881D-B4AE0C479FFA}" dt="2022-09-21T22:58:09.671" v="7181" actId="26606"/>
          <ac:picMkLst>
            <pc:docMk/>
            <pc:sldMk cId="3228559737" sldId="271"/>
            <ac:picMk id="5" creationId="{975C4A50-B51E-6207-A467-6A6EDE71B7D7}"/>
          </ac:picMkLst>
        </pc:picChg>
      </pc:sldChg>
      <pc:sldChg chg="addSp delSp modSp new mod setBg modClrScheme chgLayout">
        <pc:chgData name="jenna zav" userId="84b64b8a54f9bd3c" providerId="LiveId" clId="{AEA0417D-FCF3-4CCD-881D-B4AE0C479FFA}" dt="2022-09-21T23:08:30.891" v="7533" actId="20577"/>
        <pc:sldMkLst>
          <pc:docMk/>
          <pc:sldMk cId="33414642" sldId="272"/>
        </pc:sldMkLst>
        <pc:spChg chg="add mod ord">
          <ac:chgData name="jenna zav" userId="84b64b8a54f9bd3c" providerId="LiveId" clId="{AEA0417D-FCF3-4CCD-881D-B4AE0C479FFA}" dt="2022-09-21T23:01:45.070" v="7288" actId="26606"/>
          <ac:spMkLst>
            <pc:docMk/>
            <pc:sldMk cId="33414642" sldId="272"/>
            <ac:spMk id="2" creationId="{BB5A77F1-3C74-2ED9-FE33-7EDD59CB493A}"/>
          </ac:spMkLst>
        </pc:spChg>
        <pc:spChg chg="add del mod ord">
          <ac:chgData name="jenna zav" userId="84b64b8a54f9bd3c" providerId="LiveId" clId="{AEA0417D-FCF3-4CCD-881D-B4AE0C479FFA}" dt="2022-09-21T23:00:49.917" v="7225" actId="700"/>
          <ac:spMkLst>
            <pc:docMk/>
            <pc:sldMk cId="33414642" sldId="272"/>
            <ac:spMk id="3" creationId="{99A210BF-D138-9590-3A30-ABDA5E1D29DC}"/>
          </ac:spMkLst>
        </pc:spChg>
        <pc:spChg chg="add del mod ord">
          <ac:chgData name="jenna zav" userId="84b64b8a54f9bd3c" providerId="LiveId" clId="{AEA0417D-FCF3-4CCD-881D-B4AE0C479FFA}" dt="2022-09-21T23:00:59.888" v="7226" actId="931"/>
          <ac:spMkLst>
            <pc:docMk/>
            <pc:sldMk cId="33414642" sldId="272"/>
            <ac:spMk id="4" creationId="{579C206B-BEE6-C67C-0EA1-CBA3D77608F3}"/>
          </ac:spMkLst>
        </pc:spChg>
        <pc:spChg chg="add mod ord">
          <ac:chgData name="jenna zav" userId="84b64b8a54f9bd3c" providerId="LiveId" clId="{AEA0417D-FCF3-4CCD-881D-B4AE0C479FFA}" dt="2022-09-21T23:08:30.891" v="7533" actId="20577"/>
          <ac:spMkLst>
            <pc:docMk/>
            <pc:sldMk cId="33414642" sldId="272"/>
            <ac:spMk id="5" creationId="{922617CA-A33F-3FDB-7638-F62950226F4B}"/>
          </ac:spMkLst>
        </pc:spChg>
        <pc:spChg chg="add">
          <ac:chgData name="jenna zav" userId="84b64b8a54f9bd3c" providerId="LiveId" clId="{AEA0417D-FCF3-4CCD-881D-B4AE0C479FFA}" dt="2022-09-21T23:01:45.070" v="7288" actId="26606"/>
          <ac:spMkLst>
            <pc:docMk/>
            <pc:sldMk cId="33414642" sldId="272"/>
            <ac:spMk id="71" creationId="{11AC88F6-55CB-496B-8AD8-9ABD2E6E3BFA}"/>
          </ac:spMkLst>
        </pc:spChg>
        <pc:spChg chg="add">
          <ac:chgData name="jenna zav" userId="84b64b8a54f9bd3c" providerId="LiveId" clId="{AEA0417D-FCF3-4CCD-881D-B4AE0C479FFA}" dt="2022-09-21T23:01:45.070" v="7288" actId="26606"/>
          <ac:spMkLst>
            <pc:docMk/>
            <pc:sldMk cId="33414642" sldId="272"/>
            <ac:spMk id="73" creationId="{969239DF-EAA4-47C3-B4E3-79C6BCB243F5}"/>
          </ac:spMkLst>
        </pc:spChg>
        <pc:grpChg chg="add">
          <ac:chgData name="jenna zav" userId="84b64b8a54f9bd3c" providerId="LiveId" clId="{AEA0417D-FCF3-4CCD-881D-B4AE0C479FFA}" dt="2022-09-21T23:01:45.070" v="7288" actId="26606"/>
          <ac:grpSpMkLst>
            <pc:docMk/>
            <pc:sldMk cId="33414642" sldId="272"/>
            <ac:grpSpMk id="12" creationId="{71AFD227-869A-489C-A9B5-3F0498DF3C0C}"/>
          </ac:grpSpMkLst>
        </pc:grpChg>
        <pc:picChg chg="add mod">
          <ac:chgData name="jenna zav" userId="84b64b8a54f9bd3c" providerId="LiveId" clId="{AEA0417D-FCF3-4CCD-881D-B4AE0C479FFA}" dt="2022-09-21T23:01:45.070" v="7288" actId="26606"/>
          <ac:picMkLst>
            <pc:docMk/>
            <pc:sldMk cId="33414642" sldId="272"/>
            <ac:picMk id="7" creationId="{D1B51EF6-5DFA-A1AE-E4C7-37E997B09459}"/>
          </ac:picMkLst>
        </pc:picChg>
      </pc:sldChg>
      <pc:sldChg chg="addSp delSp modSp new mod">
        <pc:chgData name="jenna zav" userId="84b64b8a54f9bd3c" providerId="LiveId" clId="{AEA0417D-FCF3-4CCD-881D-B4AE0C479FFA}" dt="2022-09-21T23:14:15.468" v="7684" actId="20577"/>
        <pc:sldMkLst>
          <pc:docMk/>
          <pc:sldMk cId="3062589988" sldId="273"/>
        </pc:sldMkLst>
        <pc:spChg chg="mod">
          <ac:chgData name="jenna zav" userId="84b64b8a54f9bd3c" providerId="LiveId" clId="{AEA0417D-FCF3-4CCD-881D-B4AE0C479FFA}" dt="2022-09-21T23:10:04.980" v="7557" actId="20577"/>
          <ac:spMkLst>
            <pc:docMk/>
            <pc:sldMk cId="3062589988" sldId="273"/>
            <ac:spMk id="2" creationId="{F687D9FD-B4BF-EDDD-1073-AEA03F97EC51}"/>
          </ac:spMkLst>
        </pc:spChg>
        <pc:spChg chg="del">
          <ac:chgData name="jenna zav" userId="84b64b8a54f9bd3c" providerId="LiveId" clId="{AEA0417D-FCF3-4CCD-881D-B4AE0C479FFA}" dt="2022-09-21T23:13:52.470" v="7634" actId="931"/>
          <ac:spMkLst>
            <pc:docMk/>
            <pc:sldMk cId="3062589988" sldId="273"/>
            <ac:spMk id="3" creationId="{6A5EE4D1-FA42-D381-596E-C35ADD9F5C67}"/>
          </ac:spMkLst>
        </pc:spChg>
        <pc:spChg chg="mod">
          <ac:chgData name="jenna zav" userId="84b64b8a54f9bd3c" providerId="LiveId" clId="{AEA0417D-FCF3-4CCD-881D-B4AE0C479FFA}" dt="2022-09-21T23:14:15.468" v="7684" actId="20577"/>
          <ac:spMkLst>
            <pc:docMk/>
            <pc:sldMk cId="3062589988" sldId="273"/>
            <ac:spMk id="4" creationId="{65D77769-ECBD-5FDF-1255-523B8B27011A}"/>
          </ac:spMkLst>
        </pc:spChg>
        <pc:picChg chg="add mod">
          <ac:chgData name="jenna zav" userId="84b64b8a54f9bd3c" providerId="LiveId" clId="{AEA0417D-FCF3-4CCD-881D-B4AE0C479FFA}" dt="2022-09-21T23:13:55.463" v="7636" actId="962"/>
          <ac:picMkLst>
            <pc:docMk/>
            <pc:sldMk cId="3062589988" sldId="273"/>
            <ac:picMk id="6" creationId="{A88B73F0-C218-D7F2-0599-D5EBFF5589B6}"/>
          </ac:picMkLst>
        </pc:picChg>
      </pc:sldChg>
      <pc:sldChg chg="addSp delSp modSp new mod">
        <pc:chgData name="jenna zav" userId="84b64b8a54f9bd3c" providerId="LiveId" clId="{AEA0417D-FCF3-4CCD-881D-B4AE0C479FFA}" dt="2022-09-21T23:20:48.765" v="8090" actId="20577"/>
        <pc:sldMkLst>
          <pc:docMk/>
          <pc:sldMk cId="940752173" sldId="274"/>
        </pc:sldMkLst>
        <pc:spChg chg="mod">
          <ac:chgData name="jenna zav" userId="84b64b8a54f9bd3c" providerId="LiveId" clId="{AEA0417D-FCF3-4CCD-881D-B4AE0C479FFA}" dt="2022-09-21T23:14:56.426" v="7725" actId="20577"/>
          <ac:spMkLst>
            <pc:docMk/>
            <pc:sldMk cId="940752173" sldId="274"/>
            <ac:spMk id="2" creationId="{A22034DD-2AD0-000C-1B07-E323E9A963A3}"/>
          </ac:spMkLst>
        </pc:spChg>
        <pc:spChg chg="del">
          <ac:chgData name="jenna zav" userId="84b64b8a54f9bd3c" providerId="LiveId" clId="{AEA0417D-FCF3-4CCD-881D-B4AE0C479FFA}" dt="2022-09-21T23:15:55.171" v="7726" actId="931"/>
          <ac:spMkLst>
            <pc:docMk/>
            <pc:sldMk cId="940752173" sldId="274"/>
            <ac:spMk id="3" creationId="{D8D14724-FA0C-36B3-A7FC-406D317EEB46}"/>
          </ac:spMkLst>
        </pc:spChg>
        <pc:spChg chg="mod">
          <ac:chgData name="jenna zav" userId="84b64b8a54f9bd3c" providerId="LiveId" clId="{AEA0417D-FCF3-4CCD-881D-B4AE0C479FFA}" dt="2022-09-21T23:20:48.765" v="8090" actId="20577"/>
          <ac:spMkLst>
            <pc:docMk/>
            <pc:sldMk cId="940752173" sldId="274"/>
            <ac:spMk id="4" creationId="{DEB7E7DD-2BBD-F5A2-28D9-F4D545CD980F}"/>
          </ac:spMkLst>
        </pc:spChg>
        <pc:picChg chg="add mod">
          <ac:chgData name="jenna zav" userId="84b64b8a54f9bd3c" providerId="LiveId" clId="{AEA0417D-FCF3-4CCD-881D-B4AE0C479FFA}" dt="2022-09-21T23:15:57.222" v="7728" actId="962"/>
          <ac:picMkLst>
            <pc:docMk/>
            <pc:sldMk cId="940752173" sldId="274"/>
            <ac:picMk id="6" creationId="{7681EB1A-7675-6F6E-9FAF-CB162F43E78A}"/>
          </ac:picMkLst>
        </pc:picChg>
      </pc:sldChg>
      <pc:sldChg chg="addSp delSp modSp new mod">
        <pc:chgData name="jenna zav" userId="84b64b8a54f9bd3c" providerId="LiveId" clId="{AEA0417D-FCF3-4CCD-881D-B4AE0C479FFA}" dt="2022-09-21T23:24:03.579" v="8251" actId="962"/>
        <pc:sldMkLst>
          <pc:docMk/>
          <pc:sldMk cId="3903905914" sldId="275"/>
        </pc:sldMkLst>
        <pc:spChg chg="mod">
          <ac:chgData name="jenna zav" userId="84b64b8a54f9bd3c" providerId="LiveId" clId="{AEA0417D-FCF3-4CCD-881D-B4AE0C479FFA}" dt="2022-09-21T23:21:08.783" v="8131" actId="20577"/>
          <ac:spMkLst>
            <pc:docMk/>
            <pc:sldMk cId="3903905914" sldId="275"/>
            <ac:spMk id="2" creationId="{169D087F-D416-E627-60E9-E610BFF32125}"/>
          </ac:spMkLst>
        </pc:spChg>
        <pc:spChg chg="del">
          <ac:chgData name="jenna zav" userId="84b64b8a54f9bd3c" providerId="LiveId" clId="{AEA0417D-FCF3-4CCD-881D-B4AE0C479FFA}" dt="2022-09-21T23:24:01.849" v="8249" actId="931"/>
          <ac:spMkLst>
            <pc:docMk/>
            <pc:sldMk cId="3903905914" sldId="275"/>
            <ac:spMk id="3" creationId="{0EBFFF55-E643-A11E-AC56-65430AD4B17E}"/>
          </ac:spMkLst>
        </pc:spChg>
        <pc:spChg chg="mod">
          <ac:chgData name="jenna zav" userId="84b64b8a54f9bd3c" providerId="LiveId" clId="{AEA0417D-FCF3-4CCD-881D-B4AE0C479FFA}" dt="2022-09-21T23:23:29.563" v="8248" actId="20577"/>
          <ac:spMkLst>
            <pc:docMk/>
            <pc:sldMk cId="3903905914" sldId="275"/>
            <ac:spMk id="4" creationId="{249B22E1-3598-A14C-1D89-582E22B7533B}"/>
          </ac:spMkLst>
        </pc:spChg>
        <pc:picChg chg="add mod">
          <ac:chgData name="jenna zav" userId="84b64b8a54f9bd3c" providerId="LiveId" clId="{AEA0417D-FCF3-4CCD-881D-B4AE0C479FFA}" dt="2022-09-21T23:24:03.579" v="8251" actId="962"/>
          <ac:picMkLst>
            <pc:docMk/>
            <pc:sldMk cId="3903905914" sldId="275"/>
            <ac:picMk id="6" creationId="{B507ADF0-AAE8-D03D-1349-4C959AB8F6BE}"/>
          </ac:picMkLst>
        </pc:picChg>
      </pc:sldChg>
      <pc:sldChg chg="addSp delSp modSp new mod">
        <pc:chgData name="jenna zav" userId="84b64b8a54f9bd3c" providerId="LiveId" clId="{AEA0417D-FCF3-4CCD-881D-B4AE0C479FFA}" dt="2022-09-21T23:32:21.408" v="8483" actId="962"/>
        <pc:sldMkLst>
          <pc:docMk/>
          <pc:sldMk cId="153399178" sldId="276"/>
        </pc:sldMkLst>
        <pc:spChg chg="mod">
          <ac:chgData name="jenna zav" userId="84b64b8a54f9bd3c" providerId="LiveId" clId="{AEA0417D-FCF3-4CCD-881D-B4AE0C479FFA}" dt="2022-09-21T23:24:21.874" v="8263" actId="20577"/>
          <ac:spMkLst>
            <pc:docMk/>
            <pc:sldMk cId="153399178" sldId="276"/>
            <ac:spMk id="2" creationId="{8ADC00E9-D659-7353-D440-925DAEE35105}"/>
          </ac:spMkLst>
        </pc:spChg>
        <pc:spChg chg="del">
          <ac:chgData name="jenna zav" userId="84b64b8a54f9bd3c" providerId="LiveId" clId="{AEA0417D-FCF3-4CCD-881D-B4AE0C479FFA}" dt="2022-09-21T23:32:19.520" v="8481" actId="931"/>
          <ac:spMkLst>
            <pc:docMk/>
            <pc:sldMk cId="153399178" sldId="276"/>
            <ac:spMk id="3" creationId="{B3A75812-7E8D-55A8-EF78-27AD733ABA1F}"/>
          </ac:spMkLst>
        </pc:spChg>
        <pc:spChg chg="mod">
          <ac:chgData name="jenna zav" userId="84b64b8a54f9bd3c" providerId="LiveId" clId="{AEA0417D-FCF3-4CCD-881D-B4AE0C479FFA}" dt="2022-09-21T23:27:58.482" v="8480" actId="6549"/>
          <ac:spMkLst>
            <pc:docMk/>
            <pc:sldMk cId="153399178" sldId="276"/>
            <ac:spMk id="4" creationId="{F82BAF53-7198-CDE6-1DA6-14696F235630}"/>
          </ac:spMkLst>
        </pc:spChg>
        <pc:picChg chg="add mod">
          <ac:chgData name="jenna zav" userId="84b64b8a54f9bd3c" providerId="LiveId" clId="{AEA0417D-FCF3-4CCD-881D-B4AE0C479FFA}" dt="2022-09-21T23:32:21.408" v="8483" actId="962"/>
          <ac:picMkLst>
            <pc:docMk/>
            <pc:sldMk cId="153399178" sldId="276"/>
            <ac:picMk id="6" creationId="{D0CA5738-1560-6D4E-2B8F-06B2F8923973}"/>
          </ac:picMkLst>
        </pc:picChg>
      </pc:sldChg>
      <pc:sldChg chg="addSp delSp modSp new mod">
        <pc:chgData name="jenna zav" userId="84b64b8a54f9bd3c" providerId="LiveId" clId="{AEA0417D-FCF3-4CCD-881D-B4AE0C479FFA}" dt="2022-09-22T11:25:17.154" v="10969" actId="20577"/>
        <pc:sldMkLst>
          <pc:docMk/>
          <pc:sldMk cId="4032412684" sldId="277"/>
        </pc:sldMkLst>
        <pc:spChg chg="mod">
          <ac:chgData name="jenna zav" userId="84b64b8a54f9bd3c" providerId="LiveId" clId="{AEA0417D-FCF3-4CCD-881D-B4AE0C479FFA}" dt="2022-09-21T23:34:55.535" v="8620" actId="20577"/>
          <ac:spMkLst>
            <pc:docMk/>
            <pc:sldMk cId="4032412684" sldId="277"/>
            <ac:spMk id="2" creationId="{980B178C-A701-E7DC-7B17-A55C11C5B752}"/>
          </ac:spMkLst>
        </pc:spChg>
        <pc:spChg chg="del">
          <ac:chgData name="jenna zav" userId="84b64b8a54f9bd3c" providerId="LiveId" clId="{AEA0417D-FCF3-4CCD-881D-B4AE0C479FFA}" dt="2022-09-21T23:37:00.789" v="8676" actId="931"/>
          <ac:spMkLst>
            <pc:docMk/>
            <pc:sldMk cId="4032412684" sldId="277"/>
            <ac:spMk id="3" creationId="{63D209A7-577B-4495-8F26-C91C58565E65}"/>
          </ac:spMkLst>
        </pc:spChg>
        <pc:spChg chg="mod">
          <ac:chgData name="jenna zav" userId="84b64b8a54f9bd3c" providerId="LiveId" clId="{AEA0417D-FCF3-4CCD-881D-B4AE0C479FFA}" dt="2022-09-22T11:25:17.154" v="10969" actId="20577"/>
          <ac:spMkLst>
            <pc:docMk/>
            <pc:sldMk cId="4032412684" sldId="277"/>
            <ac:spMk id="4" creationId="{13E3B567-B867-FF56-EF80-3DF590A3E169}"/>
          </ac:spMkLst>
        </pc:spChg>
        <pc:picChg chg="add mod">
          <ac:chgData name="jenna zav" userId="84b64b8a54f9bd3c" providerId="LiveId" clId="{AEA0417D-FCF3-4CCD-881D-B4AE0C479FFA}" dt="2022-09-21T23:37:00.789" v="8676" actId="931"/>
          <ac:picMkLst>
            <pc:docMk/>
            <pc:sldMk cId="4032412684" sldId="277"/>
            <ac:picMk id="6" creationId="{081F0A87-35E1-3CA8-4ADA-D10BBB3BDCA2}"/>
          </ac:picMkLst>
        </pc:picChg>
      </pc:sldChg>
      <pc:sldChg chg="addSp delSp modSp new mod modClrScheme chgLayout">
        <pc:chgData name="jenna zav" userId="84b64b8a54f9bd3c" providerId="LiveId" clId="{AEA0417D-FCF3-4CCD-881D-B4AE0C479FFA}" dt="2022-09-22T11:26:19.128" v="10981" actId="20577"/>
        <pc:sldMkLst>
          <pc:docMk/>
          <pc:sldMk cId="1604068201" sldId="278"/>
        </pc:sldMkLst>
        <pc:spChg chg="del mod ord">
          <ac:chgData name="jenna zav" userId="84b64b8a54f9bd3c" providerId="LiveId" clId="{AEA0417D-FCF3-4CCD-881D-B4AE0C479FFA}" dt="2022-09-21T23:48:09.856" v="9004" actId="700"/>
          <ac:spMkLst>
            <pc:docMk/>
            <pc:sldMk cId="1604068201" sldId="278"/>
            <ac:spMk id="2" creationId="{C81B90C0-0CFC-054B-986E-9CF02C363C5F}"/>
          </ac:spMkLst>
        </pc:spChg>
        <pc:spChg chg="del mod ord">
          <ac:chgData name="jenna zav" userId="84b64b8a54f9bd3c" providerId="LiveId" clId="{AEA0417D-FCF3-4CCD-881D-B4AE0C479FFA}" dt="2022-09-21T23:48:09.856" v="9004" actId="700"/>
          <ac:spMkLst>
            <pc:docMk/>
            <pc:sldMk cId="1604068201" sldId="278"/>
            <ac:spMk id="3" creationId="{D253A6CC-2BDD-0353-2944-C8F479885F4D}"/>
          </ac:spMkLst>
        </pc:spChg>
        <pc:spChg chg="del mod ord">
          <ac:chgData name="jenna zav" userId="84b64b8a54f9bd3c" providerId="LiveId" clId="{AEA0417D-FCF3-4CCD-881D-B4AE0C479FFA}" dt="2022-09-21T23:48:09.856" v="9004" actId="700"/>
          <ac:spMkLst>
            <pc:docMk/>
            <pc:sldMk cId="1604068201" sldId="278"/>
            <ac:spMk id="4" creationId="{AA956646-203F-9D9F-C7F6-DE792EF2B9B7}"/>
          </ac:spMkLst>
        </pc:spChg>
        <pc:spChg chg="add mod ord">
          <ac:chgData name="jenna zav" userId="84b64b8a54f9bd3c" providerId="LiveId" clId="{AEA0417D-FCF3-4CCD-881D-B4AE0C479FFA}" dt="2022-09-21T23:48:19.263" v="9014" actId="20577"/>
          <ac:spMkLst>
            <pc:docMk/>
            <pc:sldMk cId="1604068201" sldId="278"/>
            <ac:spMk id="5" creationId="{FD250081-7D4F-68D1-24F3-0FCCFA8D5BE5}"/>
          </ac:spMkLst>
        </pc:spChg>
        <pc:spChg chg="add mod ord">
          <ac:chgData name="jenna zav" userId="84b64b8a54f9bd3c" providerId="LiveId" clId="{AEA0417D-FCF3-4CCD-881D-B4AE0C479FFA}" dt="2022-09-22T00:01:54.838" v="10443" actId="20577"/>
          <ac:spMkLst>
            <pc:docMk/>
            <pc:sldMk cId="1604068201" sldId="278"/>
            <ac:spMk id="6" creationId="{AB7D5FD0-DE05-E0FA-4455-98FBC51870BD}"/>
          </ac:spMkLst>
        </pc:spChg>
        <pc:spChg chg="add mod ord">
          <ac:chgData name="jenna zav" userId="84b64b8a54f9bd3c" providerId="LiveId" clId="{AEA0417D-FCF3-4CCD-881D-B4AE0C479FFA}" dt="2022-09-22T11:26:19.128" v="10981" actId="20577"/>
          <ac:spMkLst>
            <pc:docMk/>
            <pc:sldMk cId="1604068201" sldId="278"/>
            <ac:spMk id="7" creationId="{24DEC242-6F48-3250-2646-9991933C282D}"/>
          </ac:spMkLst>
        </pc:spChg>
      </pc:sldChg>
      <pc:sldChg chg="addSp delSp modSp new mod">
        <pc:chgData name="jenna zav" userId="84b64b8a54f9bd3c" providerId="LiveId" clId="{AEA0417D-FCF3-4CCD-881D-B4AE0C479FFA}" dt="2022-09-22T11:27:06.403" v="11005" actId="20577"/>
        <pc:sldMkLst>
          <pc:docMk/>
          <pc:sldMk cId="1048294468" sldId="279"/>
        </pc:sldMkLst>
        <pc:spChg chg="mod">
          <ac:chgData name="jenna zav" userId="84b64b8a54f9bd3c" providerId="LiveId" clId="{AEA0417D-FCF3-4CCD-881D-B4AE0C479FFA}" dt="2022-09-22T00:03:19.840" v="10469" actId="20577"/>
          <ac:spMkLst>
            <pc:docMk/>
            <pc:sldMk cId="1048294468" sldId="279"/>
            <ac:spMk id="2" creationId="{505B7D2C-7911-F2A4-6E8B-885460CE7D99}"/>
          </ac:spMkLst>
        </pc:spChg>
        <pc:spChg chg="mod">
          <ac:chgData name="jenna zav" userId="84b64b8a54f9bd3c" providerId="LiveId" clId="{AEA0417D-FCF3-4CCD-881D-B4AE0C479FFA}" dt="2022-09-22T11:27:06.403" v="11005" actId="20577"/>
          <ac:spMkLst>
            <pc:docMk/>
            <pc:sldMk cId="1048294468" sldId="279"/>
            <ac:spMk id="3" creationId="{FEFC2AE5-E2A2-B6B2-EB7C-9E29353E3D9F}"/>
          </ac:spMkLst>
        </pc:spChg>
        <pc:spChg chg="del mod">
          <ac:chgData name="jenna zav" userId="84b64b8a54f9bd3c" providerId="LiveId" clId="{AEA0417D-FCF3-4CCD-881D-B4AE0C479FFA}" dt="2022-09-22T00:13:41.136" v="10748" actId="1032"/>
          <ac:spMkLst>
            <pc:docMk/>
            <pc:sldMk cId="1048294468" sldId="279"/>
            <ac:spMk id="4" creationId="{D2F23AC3-2CDF-DE82-C214-E90A3B0F79EB}"/>
          </ac:spMkLst>
        </pc:spChg>
        <pc:graphicFrameChg chg="add mod modGraphic">
          <ac:chgData name="jenna zav" userId="84b64b8a54f9bd3c" providerId="LiveId" clId="{AEA0417D-FCF3-4CCD-881D-B4AE0C479FFA}" dt="2022-09-22T00:14:40.052" v="10785" actId="20577"/>
          <ac:graphicFrameMkLst>
            <pc:docMk/>
            <pc:sldMk cId="1048294468" sldId="279"/>
            <ac:graphicFrameMk id="5" creationId="{AF8A1C78-3EB6-03FF-B390-5B1EFB6E7166}"/>
          </ac:graphicFrameMkLst>
        </pc:graphicFrameChg>
      </pc:sldChg>
      <pc:sldChg chg="addSp delSp modSp new mod modClrScheme chgLayout">
        <pc:chgData name="jenna zav" userId="84b64b8a54f9bd3c" providerId="LiveId" clId="{AEA0417D-FCF3-4CCD-881D-B4AE0C479FFA}" dt="2022-09-22T11:20:09.984" v="10856" actId="255"/>
        <pc:sldMkLst>
          <pc:docMk/>
          <pc:sldMk cId="1518121260" sldId="280"/>
        </pc:sldMkLst>
        <pc:spChg chg="del mod ord">
          <ac:chgData name="jenna zav" userId="84b64b8a54f9bd3c" providerId="LiveId" clId="{AEA0417D-FCF3-4CCD-881D-B4AE0C479FFA}" dt="2022-09-22T00:16:16.991" v="10787" actId="700"/>
          <ac:spMkLst>
            <pc:docMk/>
            <pc:sldMk cId="1518121260" sldId="280"/>
            <ac:spMk id="2" creationId="{48E7C4DA-F6BC-47B1-9BF5-6ACBC7922F96}"/>
          </ac:spMkLst>
        </pc:spChg>
        <pc:spChg chg="del mod ord">
          <ac:chgData name="jenna zav" userId="84b64b8a54f9bd3c" providerId="LiveId" clId="{AEA0417D-FCF3-4CCD-881D-B4AE0C479FFA}" dt="2022-09-22T00:16:16.991" v="10787" actId="700"/>
          <ac:spMkLst>
            <pc:docMk/>
            <pc:sldMk cId="1518121260" sldId="280"/>
            <ac:spMk id="3" creationId="{7BC1805A-708C-982B-7516-2523CD465FE6}"/>
          </ac:spMkLst>
        </pc:spChg>
        <pc:spChg chg="del">
          <ac:chgData name="jenna zav" userId="84b64b8a54f9bd3c" providerId="LiveId" clId="{AEA0417D-FCF3-4CCD-881D-B4AE0C479FFA}" dt="2022-09-22T00:16:16.991" v="10787" actId="700"/>
          <ac:spMkLst>
            <pc:docMk/>
            <pc:sldMk cId="1518121260" sldId="280"/>
            <ac:spMk id="4" creationId="{81B6B3FB-FE13-7F19-F1F0-14D0D1A33E27}"/>
          </ac:spMkLst>
        </pc:spChg>
        <pc:spChg chg="add mod ord">
          <ac:chgData name="jenna zav" userId="84b64b8a54f9bd3c" providerId="LiveId" clId="{AEA0417D-FCF3-4CCD-881D-B4AE0C479FFA}" dt="2022-09-22T00:16:55.692" v="10801" actId="20577"/>
          <ac:spMkLst>
            <pc:docMk/>
            <pc:sldMk cId="1518121260" sldId="280"/>
            <ac:spMk id="5" creationId="{D936E038-EC53-5EFE-2D01-E997F4742BD8}"/>
          </ac:spMkLst>
        </pc:spChg>
        <pc:spChg chg="add mod ord">
          <ac:chgData name="jenna zav" userId="84b64b8a54f9bd3c" providerId="LiveId" clId="{AEA0417D-FCF3-4CCD-881D-B4AE0C479FFA}" dt="2022-09-22T11:20:09.984" v="10856" actId="255"/>
          <ac:spMkLst>
            <pc:docMk/>
            <pc:sldMk cId="1518121260" sldId="280"/>
            <ac:spMk id="6" creationId="{87FF2D5F-FDE2-44F7-DCF7-6073CF861BF3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2F7A10-76B5-49D7-8FA1-FDD8EFACBEE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D36F0C6-FE89-4A29-9D7F-483A8641C21A}">
      <dgm:prSet phldrT="[Text]"/>
      <dgm:spPr>
        <a:solidFill>
          <a:schemeClr val="bg2"/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Land der Peripherie</a:t>
          </a:r>
        </a:p>
      </dgm:t>
    </dgm:pt>
    <dgm:pt modelId="{BC08B886-77B6-42DA-8958-F518960B7D42}" type="parTrans" cxnId="{23AA5C34-79B2-445A-AD79-E053140F06D4}">
      <dgm:prSet/>
      <dgm:spPr/>
      <dgm:t>
        <a:bodyPr/>
        <a:lstStyle/>
        <a:p>
          <a:endParaRPr lang="de-DE"/>
        </a:p>
      </dgm:t>
    </dgm:pt>
    <dgm:pt modelId="{584F0D77-D929-411E-B098-D8F2B9CBCC51}" type="sibTrans" cxnId="{23AA5C34-79B2-445A-AD79-E053140F06D4}">
      <dgm:prSet/>
      <dgm:spPr/>
      <dgm:t>
        <a:bodyPr/>
        <a:lstStyle/>
        <a:p>
          <a:endParaRPr lang="de-DE"/>
        </a:p>
      </dgm:t>
    </dgm:pt>
    <dgm:pt modelId="{C6F4F0B7-6130-4272-9016-3ADC4E0FF347}">
      <dgm:prSet phldrT="[Text]"/>
      <dgm:spPr>
        <a:solidFill>
          <a:schemeClr val="bg2"/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Soziale Ungleichheit</a:t>
          </a:r>
        </a:p>
      </dgm:t>
    </dgm:pt>
    <dgm:pt modelId="{431BF7AE-F7DA-460D-9108-37213E78EFC6}" type="parTrans" cxnId="{C43C1A70-AF47-447F-924E-905937E412A0}">
      <dgm:prSet/>
      <dgm:spPr/>
      <dgm:t>
        <a:bodyPr/>
        <a:lstStyle/>
        <a:p>
          <a:endParaRPr lang="de-DE"/>
        </a:p>
      </dgm:t>
    </dgm:pt>
    <dgm:pt modelId="{D983A62F-BCC2-48EA-B422-D446A3643E2D}" type="sibTrans" cxnId="{C43C1A70-AF47-447F-924E-905937E412A0}">
      <dgm:prSet/>
      <dgm:spPr/>
      <dgm:t>
        <a:bodyPr/>
        <a:lstStyle/>
        <a:p>
          <a:endParaRPr lang="de-DE"/>
        </a:p>
      </dgm:t>
    </dgm:pt>
    <dgm:pt modelId="{9436B12C-8872-4D81-8C65-0EEF4C1E6FAE}">
      <dgm:prSet phldrT="[Text]"/>
      <dgm:spPr>
        <a:solidFill>
          <a:schemeClr val="bg2"/>
        </a:solidFill>
      </dgm:spPr>
      <dgm:t>
        <a:bodyPr/>
        <a:lstStyle/>
        <a:p>
          <a:r>
            <a:rPr lang="de-DE" dirty="0">
              <a:solidFill>
                <a:schemeClr val="tx1"/>
              </a:solidFill>
            </a:rPr>
            <a:t>Erbe der Sowjet Union</a:t>
          </a:r>
        </a:p>
      </dgm:t>
    </dgm:pt>
    <dgm:pt modelId="{A5B53D42-9E2C-4C2C-A207-7A6B96EF5A19}" type="parTrans" cxnId="{22BA84E2-D685-46D9-9436-7591EB5A8ADD}">
      <dgm:prSet/>
      <dgm:spPr/>
      <dgm:t>
        <a:bodyPr/>
        <a:lstStyle/>
        <a:p>
          <a:endParaRPr lang="de-DE"/>
        </a:p>
      </dgm:t>
    </dgm:pt>
    <dgm:pt modelId="{67569AD4-E61A-4ABB-8CD6-DE64EE1C8F46}" type="sibTrans" cxnId="{22BA84E2-D685-46D9-9436-7591EB5A8ADD}">
      <dgm:prSet/>
      <dgm:spPr/>
      <dgm:t>
        <a:bodyPr/>
        <a:lstStyle/>
        <a:p>
          <a:endParaRPr lang="de-DE"/>
        </a:p>
      </dgm:t>
    </dgm:pt>
    <dgm:pt modelId="{74BB7741-4A94-4D18-A865-D060B084E850}" type="pres">
      <dgm:prSet presAssocID="{B72F7A10-76B5-49D7-8FA1-FDD8EFACBEEB}" presName="linear" presStyleCnt="0">
        <dgm:presLayoutVars>
          <dgm:dir/>
          <dgm:animLvl val="lvl"/>
          <dgm:resizeHandles val="exact"/>
        </dgm:presLayoutVars>
      </dgm:prSet>
      <dgm:spPr/>
    </dgm:pt>
    <dgm:pt modelId="{657B5F00-15B9-4A72-9589-E259CDCC2174}" type="pres">
      <dgm:prSet presAssocID="{AD36F0C6-FE89-4A29-9D7F-483A8641C21A}" presName="parentLin" presStyleCnt="0"/>
      <dgm:spPr/>
    </dgm:pt>
    <dgm:pt modelId="{EBE3ADBB-C58F-4487-9D50-A14A5B7A9B30}" type="pres">
      <dgm:prSet presAssocID="{AD36F0C6-FE89-4A29-9D7F-483A8641C21A}" presName="parentLeftMargin" presStyleLbl="node1" presStyleIdx="0" presStyleCnt="3"/>
      <dgm:spPr/>
    </dgm:pt>
    <dgm:pt modelId="{C51A10A2-E927-44EA-B5AB-7851DDBCD516}" type="pres">
      <dgm:prSet presAssocID="{AD36F0C6-FE89-4A29-9D7F-483A8641C21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3414307-6BD1-42EB-B27F-2D107EFBF2E1}" type="pres">
      <dgm:prSet presAssocID="{AD36F0C6-FE89-4A29-9D7F-483A8641C21A}" presName="negativeSpace" presStyleCnt="0"/>
      <dgm:spPr/>
    </dgm:pt>
    <dgm:pt modelId="{9F4AC8FE-EFE2-4410-95E3-10D8C507B80D}" type="pres">
      <dgm:prSet presAssocID="{AD36F0C6-FE89-4A29-9D7F-483A8641C21A}" presName="childText" presStyleLbl="conFgAcc1" presStyleIdx="0" presStyleCnt="3">
        <dgm:presLayoutVars>
          <dgm:bulletEnabled val="1"/>
        </dgm:presLayoutVars>
      </dgm:prSet>
      <dgm:spPr/>
    </dgm:pt>
    <dgm:pt modelId="{7BC3BF9F-A627-4717-8B61-23D406B27FA4}" type="pres">
      <dgm:prSet presAssocID="{584F0D77-D929-411E-B098-D8F2B9CBCC51}" presName="spaceBetweenRectangles" presStyleCnt="0"/>
      <dgm:spPr/>
    </dgm:pt>
    <dgm:pt modelId="{8EA9235B-6E3F-4432-8C25-DC7DFD18BFA1}" type="pres">
      <dgm:prSet presAssocID="{C6F4F0B7-6130-4272-9016-3ADC4E0FF347}" presName="parentLin" presStyleCnt="0"/>
      <dgm:spPr/>
    </dgm:pt>
    <dgm:pt modelId="{04E4371B-1E89-475D-845C-E14C67A2ADD1}" type="pres">
      <dgm:prSet presAssocID="{C6F4F0B7-6130-4272-9016-3ADC4E0FF347}" presName="parentLeftMargin" presStyleLbl="node1" presStyleIdx="0" presStyleCnt="3"/>
      <dgm:spPr/>
    </dgm:pt>
    <dgm:pt modelId="{E6B9C783-BF06-4441-8A1C-A13588CE0091}" type="pres">
      <dgm:prSet presAssocID="{C6F4F0B7-6130-4272-9016-3ADC4E0FF347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5931582C-8C19-4978-90C1-918EAEE0AECD}" type="pres">
      <dgm:prSet presAssocID="{C6F4F0B7-6130-4272-9016-3ADC4E0FF347}" presName="negativeSpace" presStyleCnt="0"/>
      <dgm:spPr/>
    </dgm:pt>
    <dgm:pt modelId="{F7837F11-25E8-4C3E-AE91-C7C95D0E14C0}" type="pres">
      <dgm:prSet presAssocID="{C6F4F0B7-6130-4272-9016-3ADC4E0FF347}" presName="childText" presStyleLbl="conFgAcc1" presStyleIdx="1" presStyleCnt="3">
        <dgm:presLayoutVars>
          <dgm:bulletEnabled val="1"/>
        </dgm:presLayoutVars>
      </dgm:prSet>
      <dgm:spPr/>
    </dgm:pt>
    <dgm:pt modelId="{384CD43D-4A0C-43F3-9164-A673706D5431}" type="pres">
      <dgm:prSet presAssocID="{D983A62F-BCC2-48EA-B422-D446A3643E2D}" presName="spaceBetweenRectangles" presStyleCnt="0"/>
      <dgm:spPr/>
    </dgm:pt>
    <dgm:pt modelId="{0BD6FCA1-6CFA-499C-80B2-C54C2FCF2BD4}" type="pres">
      <dgm:prSet presAssocID="{9436B12C-8872-4D81-8C65-0EEF4C1E6FAE}" presName="parentLin" presStyleCnt="0"/>
      <dgm:spPr/>
    </dgm:pt>
    <dgm:pt modelId="{9F66F55F-A3B8-4F35-864C-811A37C066C4}" type="pres">
      <dgm:prSet presAssocID="{9436B12C-8872-4D81-8C65-0EEF4C1E6FAE}" presName="parentLeftMargin" presStyleLbl="node1" presStyleIdx="1" presStyleCnt="3"/>
      <dgm:spPr/>
    </dgm:pt>
    <dgm:pt modelId="{3D3A443C-34DF-48C4-9284-4F47731DE35B}" type="pres">
      <dgm:prSet presAssocID="{9436B12C-8872-4D81-8C65-0EEF4C1E6FA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6465A1F8-3A81-445D-A6B7-82D39414FBD1}" type="pres">
      <dgm:prSet presAssocID="{9436B12C-8872-4D81-8C65-0EEF4C1E6FAE}" presName="negativeSpace" presStyleCnt="0"/>
      <dgm:spPr/>
    </dgm:pt>
    <dgm:pt modelId="{C2A457D2-BE13-4C60-A495-D44EB6AC3CCE}" type="pres">
      <dgm:prSet presAssocID="{9436B12C-8872-4D81-8C65-0EEF4C1E6F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70EC01A-937D-4C99-B077-D763434000EC}" type="presOf" srcId="{C6F4F0B7-6130-4272-9016-3ADC4E0FF347}" destId="{E6B9C783-BF06-4441-8A1C-A13588CE0091}" srcOrd="1" destOrd="0" presId="urn:microsoft.com/office/officeart/2005/8/layout/list1"/>
    <dgm:cxn modelId="{49C61721-FF41-46B8-BE62-30E238DEBBF2}" type="presOf" srcId="{AD36F0C6-FE89-4A29-9D7F-483A8641C21A}" destId="{EBE3ADBB-C58F-4487-9D50-A14A5B7A9B30}" srcOrd="0" destOrd="0" presId="urn:microsoft.com/office/officeart/2005/8/layout/list1"/>
    <dgm:cxn modelId="{23AA5C34-79B2-445A-AD79-E053140F06D4}" srcId="{B72F7A10-76B5-49D7-8FA1-FDD8EFACBEEB}" destId="{AD36F0C6-FE89-4A29-9D7F-483A8641C21A}" srcOrd="0" destOrd="0" parTransId="{BC08B886-77B6-42DA-8958-F518960B7D42}" sibTransId="{584F0D77-D929-411E-B098-D8F2B9CBCC51}"/>
    <dgm:cxn modelId="{1A17DB5E-1DC2-4103-A9EB-1696ADB85486}" type="presOf" srcId="{9436B12C-8872-4D81-8C65-0EEF4C1E6FAE}" destId="{3D3A443C-34DF-48C4-9284-4F47731DE35B}" srcOrd="1" destOrd="0" presId="urn:microsoft.com/office/officeart/2005/8/layout/list1"/>
    <dgm:cxn modelId="{91A2C34E-1FCD-4B5E-B762-1998A7D2D71A}" type="presOf" srcId="{9436B12C-8872-4D81-8C65-0EEF4C1E6FAE}" destId="{9F66F55F-A3B8-4F35-864C-811A37C066C4}" srcOrd="0" destOrd="0" presId="urn:microsoft.com/office/officeart/2005/8/layout/list1"/>
    <dgm:cxn modelId="{C43C1A70-AF47-447F-924E-905937E412A0}" srcId="{B72F7A10-76B5-49D7-8FA1-FDD8EFACBEEB}" destId="{C6F4F0B7-6130-4272-9016-3ADC4E0FF347}" srcOrd="1" destOrd="0" parTransId="{431BF7AE-F7DA-460D-9108-37213E78EFC6}" sibTransId="{D983A62F-BCC2-48EA-B422-D446A3643E2D}"/>
    <dgm:cxn modelId="{8CEBD087-2F93-4D10-8476-25C96A13468A}" type="presOf" srcId="{AD36F0C6-FE89-4A29-9D7F-483A8641C21A}" destId="{C51A10A2-E927-44EA-B5AB-7851DDBCD516}" srcOrd="1" destOrd="0" presId="urn:microsoft.com/office/officeart/2005/8/layout/list1"/>
    <dgm:cxn modelId="{BAEE23BA-FF95-4F38-9B01-5C616C8B2E21}" type="presOf" srcId="{C6F4F0B7-6130-4272-9016-3ADC4E0FF347}" destId="{04E4371B-1E89-475D-845C-E14C67A2ADD1}" srcOrd="0" destOrd="0" presId="urn:microsoft.com/office/officeart/2005/8/layout/list1"/>
    <dgm:cxn modelId="{22BA84E2-D685-46D9-9436-7591EB5A8ADD}" srcId="{B72F7A10-76B5-49D7-8FA1-FDD8EFACBEEB}" destId="{9436B12C-8872-4D81-8C65-0EEF4C1E6FAE}" srcOrd="2" destOrd="0" parTransId="{A5B53D42-9E2C-4C2C-A207-7A6B96EF5A19}" sibTransId="{67569AD4-E61A-4ABB-8CD6-DE64EE1C8F46}"/>
    <dgm:cxn modelId="{637B49E8-63B7-49AA-8165-E1E0A5B5D501}" type="presOf" srcId="{B72F7A10-76B5-49D7-8FA1-FDD8EFACBEEB}" destId="{74BB7741-4A94-4D18-A865-D060B084E850}" srcOrd="0" destOrd="0" presId="urn:microsoft.com/office/officeart/2005/8/layout/list1"/>
    <dgm:cxn modelId="{119B159C-6EBB-4102-9B79-7D619CA37B45}" type="presParOf" srcId="{74BB7741-4A94-4D18-A865-D060B084E850}" destId="{657B5F00-15B9-4A72-9589-E259CDCC2174}" srcOrd="0" destOrd="0" presId="urn:microsoft.com/office/officeart/2005/8/layout/list1"/>
    <dgm:cxn modelId="{3E5F383C-19DE-4954-974E-59F00C9712A7}" type="presParOf" srcId="{657B5F00-15B9-4A72-9589-E259CDCC2174}" destId="{EBE3ADBB-C58F-4487-9D50-A14A5B7A9B30}" srcOrd="0" destOrd="0" presId="urn:microsoft.com/office/officeart/2005/8/layout/list1"/>
    <dgm:cxn modelId="{A50DB5E9-B443-46BC-BD60-B652367D99C3}" type="presParOf" srcId="{657B5F00-15B9-4A72-9589-E259CDCC2174}" destId="{C51A10A2-E927-44EA-B5AB-7851DDBCD516}" srcOrd="1" destOrd="0" presId="urn:microsoft.com/office/officeart/2005/8/layout/list1"/>
    <dgm:cxn modelId="{211E0FDE-4B77-4A49-AE80-C077306AC3C1}" type="presParOf" srcId="{74BB7741-4A94-4D18-A865-D060B084E850}" destId="{63414307-6BD1-42EB-B27F-2D107EFBF2E1}" srcOrd="1" destOrd="0" presId="urn:microsoft.com/office/officeart/2005/8/layout/list1"/>
    <dgm:cxn modelId="{127EFC96-8D70-4746-A37E-B7E7F1B639D3}" type="presParOf" srcId="{74BB7741-4A94-4D18-A865-D060B084E850}" destId="{9F4AC8FE-EFE2-4410-95E3-10D8C507B80D}" srcOrd="2" destOrd="0" presId="urn:microsoft.com/office/officeart/2005/8/layout/list1"/>
    <dgm:cxn modelId="{FD7B7F72-2265-4B33-8E1E-BDD53793A4B5}" type="presParOf" srcId="{74BB7741-4A94-4D18-A865-D060B084E850}" destId="{7BC3BF9F-A627-4717-8B61-23D406B27FA4}" srcOrd="3" destOrd="0" presId="urn:microsoft.com/office/officeart/2005/8/layout/list1"/>
    <dgm:cxn modelId="{68300751-FC6E-457B-9B50-0C6A68162A28}" type="presParOf" srcId="{74BB7741-4A94-4D18-A865-D060B084E850}" destId="{8EA9235B-6E3F-4432-8C25-DC7DFD18BFA1}" srcOrd="4" destOrd="0" presId="urn:microsoft.com/office/officeart/2005/8/layout/list1"/>
    <dgm:cxn modelId="{163279EE-3869-4340-9C6C-7A0B94B07941}" type="presParOf" srcId="{8EA9235B-6E3F-4432-8C25-DC7DFD18BFA1}" destId="{04E4371B-1E89-475D-845C-E14C67A2ADD1}" srcOrd="0" destOrd="0" presId="urn:microsoft.com/office/officeart/2005/8/layout/list1"/>
    <dgm:cxn modelId="{524164F5-5C56-4118-9698-130446E4C2F8}" type="presParOf" srcId="{8EA9235B-6E3F-4432-8C25-DC7DFD18BFA1}" destId="{E6B9C783-BF06-4441-8A1C-A13588CE0091}" srcOrd="1" destOrd="0" presId="urn:microsoft.com/office/officeart/2005/8/layout/list1"/>
    <dgm:cxn modelId="{6448D1CE-BCDF-44DC-8B85-9C8ECFB6B77A}" type="presParOf" srcId="{74BB7741-4A94-4D18-A865-D060B084E850}" destId="{5931582C-8C19-4978-90C1-918EAEE0AECD}" srcOrd="5" destOrd="0" presId="urn:microsoft.com/office/officeart/2005/8/layout/list1"/>
    <dgm:cxn modelId="{AEAC051C-0275-4861-8F01-9536FA2A16F2}" type="presParOf" srcId="{74BB7741-4A94-4D18-A865-D060B084E850}" destId="{F7837F11-25E8-4C3E-AE91-C7C95D0E14C0}" srcOrd="6" destOrd="0" presId="urn:microsoft.com/office/officeart/2005/8/layout/list1"/>
    <dgm:cxn modelId="{B8F8E2E9-D775-45F3-B252-EDB7CDB6E53C}" type="presParOf" srcId="{74BB7741-4A94-4D18-A865-D060B084E850}" destId="{384CD43D-4A0C-43F3-9164-A673706D5431}" srcOrd="7" destOrd="0" presId="urn:microsoft.com/office/officeart/2005/8/layout/list1"/>
    <dgm:cxn modelId="{5DA4B418-9759-45A1-9E08-40511EA57DF2}" type="presParOf" srcId="{74BB7741-4A94-4D18-A865-D060B084E850}" destId="{0BD6FCA1-6CFA-499C-80B2-C54C2FCF2BD4}" srcOrd="8" destOrd="0" presId="urn:microsoft.com/office/officeart/2005/8/layout/list1"/>
    <dgm:cxn modelId="{6FA3D03E-7F55-4386-9E77-039834E9887F}" type="presParOf" srcId="{0BD6FCA1-6CFA-499C-80B2-C54C2FCF2BD4}" destId="{9F66F55F-A3B8-4F35-864C-811A37C066C4}" srcOrd="0" destOrd="0" presId="urn:microsoft.com/office/officeart/2005/8/layout/list1"/>
    <dgm:cxn modelId="{34E69F93-B81B-4FF6-B3B3-D84FA68EAC63}" type="presParOf" srcId="{0BD6FCA1-6CFA-499C-80B2-C54C2FCF2BD4}" destId="{3D3A443C-34DF-48C4-9284-4F47731DE35B}" srcOrd="1" destOrd="0" presId="urn:microsoft.com/office/officeart/2005/8/layout/list1"/>
    <dgm:cxn modelId="{910F27EC-336F-4A0E-9515-DD4F60E6EBE2}" type="presParOf" srcId="{74BB7741-4A94-4D18-A865-D060B084E850}" destId="{6465A1F8-3A81-445D-A6B7-82D39414FBD1}" srcOrd="9" destOrd="0" presId="urn:microsoft.com/office/officeart/2005/8/layout/list1"/>
    <dgm:cxn modelId="{228D2B27-D51C-4469-B499-EE887D20BA1E}" type="presParOf" srcId="{74BB7741-4A94-4D18-A865-D060B084E850}" destId="{C2A457D2-BE13-4C60-A495-D44EB6AC3CC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7FF83FC-A7DF-4C5C-9D7C-47EAB9B22106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CC416B58-DD18-49D2-A1C7-975AA1EB991A}">
      <dgm:prSet phldrT="[Text]"/>
      <dgm:spPr/>
      <dgm:t>
        <a:bodyPr/>
        <a:lstStyle/>
        <a:p>
          <a:r>
            <a:rPr lang="de-DE" dirty="0"/>
            <a:t>Frage des Imperialismus</a:t>
          </a:r>
        </a:p>
      </dgm:t>
    </dgm:pt>
    <dgm:pt modelId="{B53A78C3-4ECB-468F-8321-EFEA2D069F0A}" type="parTrans" cxnId="{F56A42C5-DC40-4930-8A97-2B0EC90FB816}">
      <dgm:prSet/>
      <dgm:spPr/>
      <dgm:t>
        <a:bodyPr/>
        <a:lstStyle/>
        <a:p>
          <a:endParaRPr lang="de-DE"/>
        </a:p>
      </dgm:t>
    </dgm:pt>
    <dgm:pt modelId="{D7ED9F01-BDDB-448B-B753-6EED402BE619}" type="sibTrans" cxnId="{F56A42C5-DC40-4930-8A97-2B0EC90FB816}">
      <dgm:prSet/>
      <dgm:spPr/>
      <dgm:t>
        <a:bodyPr/>
        <a:lstStyle/>
        <a:p>
          <a:endParaRPr lang="de-DE"/>
        </a:p>
      </dgm:t>
    </dgm:pt>
    <dgm:pt modelId="{92B39ABE-2A6D-4B3B-B110-4391B042DEC7}">
      <dgm:prSet phldrT="[Text]"/>
      <dgm:spPr/>
      <dgm:t>
        <a:bodyPr/>
        <a:lstStyle/>
        <a:p>
          <a:r>
            <a:rPr lang="de-DE" dirty="0"/>
            <a:t>Klassenfrage</a:t>
          </a:r>
        </a:p>
      </dgm:t>
    </dgm:pt>
    <dgm:pt modelId="{E26BA9D7-4C7E-4747-B595-9C4CCE881FD5}" type="sibTrans" cxnId="{905C2A92-DB70-4646-832F-76C5EA618E52}">
      <dgm:prSet/>
      <dgm:spPr/>
      <dgm:t>
        <a:bodyPr/>
        <a:lstStyle/>
        <a:p>
          <a:endParaRPr lang="de-DE"/>
        </a:p>
      </dgm:t>
    </dgm:pt>
    <dgm:pt modelId="{1FFF00F8-A85F-4005-989E-F96B09A3E0FF}" type="parTrans" cxnId="{905C2A92-DB70-4646-832F-76C5EA618E52}">
      <dgm:prSet/>
      <dgm:spPr/>
      <dgm:t>
        <a:bodyPr/>
        <a:lstStyle/>
        <a:p>
          <a:endParaRPr lang="de-DE"/>
        </a:p>
      </dgm:t>
    </dgm:pt>
    <dgm:pt modelId="{CD7BC6B9-2D16-4F44-BF4F-E7441EE47E00}" type="pres">
      <dgm:prSet presAssocID="{B7FF83FC-A7DF-4C5C-9D7C-47EAB9B22106}" presName="Name0" presStyleCnt="0">
        <dgm:presLayoutVars>
          <dgm:dir/>
          <dgm:resizeHandles val="exact"/>
        </dgm:presLayoutVars>
      </dgm:prSet>
      <dgm:spPr/>
    </dgm:pt>
    <dgm:pt modelId="{B7364825-69C7-4296-9DF4-CE56C2475E86}" type="pres">
      <dgm:prSet presAssocID="{92B39ABE-2A6D-4B3B-B110-4391B042DEC7}" presName="node" presStyleLbl="node1" presStyleIdx="0" presStyleCnt="2">
        <dgm:presLayoutVars>
          <dgm:bulletEnabled val="1"/>
        </dgm:presLayoutVars>
      </dgm:prSet>
      <dgm:spPr/>
    </dgm:pt>
    <dgm:pt modelId="{D1859049-BFD3-4192-93CB-46C2561549D2}" type="pres">
      <dgm:prSet presAssocID="{E26BA9D7-4C7E-4747-B595-9C4CCE881FD5}" presName="sibTrans" presStyleLbl="sibTrans2D1" presStyleIdx="0" presStyleCnt="2"/>
      <dgm:spPr/>
    </dgm:pt>
    <dgm:pt modelId="{BB59911E-A94C-45EC-AC82-5134EEDAB88F}" type="pres">
      <dgm:prSet presAssocID="{E26BA9D7-4C7E-4747-B595-9C4CCE881FD5}" presName="connectorText" presStyleLbl="sibTrans2D1" presStyleIdx="0" presStyleCnt="2"/>
      <dgm:spPr/>
    </dgm:pt>
    <dgm:pt modelId="{F4A80CB8-383F-4014-8B2D-D043CE7B65F7}" type="pres">
      <dgm:prSet presAssocID="{CC416B58-DD18-49D2-A1C7-975AA1EB991A}" presName="node" presStyleLbl="node1" presStyleIdx="1" presStyleCnt="2">
        <dgm:presLayoutVars>
          <dgm:bulletEnabled val="1"/>
        </dgm:presLayoutVars>
      </dgm:prSet>
      <dgm:spPr/>
    </dgm:pt>
    <dgm:pt modelId="{A9DF4921-020C-4F31-9A6A-4885E3234AEF}" type="pres">
      <dgm:prSet presAssocID="{D7ED9F01-BDDB-448B-B753-6EED402BE619}" presName="sibTrans" presStyleLbl="sibTrans2D1" presStyleIdx="1" presStyleCnt="2"/>
      <dgm:spPr/>
    </dgm:pt>
    <dgm:pt modelId="{27EE5C8B-2E01-4D08-B4FC-87041C2C31EB}" type="pres">
      <dgm:prSet presAssocID="{D7ED9F01-BDDB-448B-B753-6EED402BE619}" presName="connectorText" presStyleLbl="sibTrans2D1" presStyleIdx="1" presStyleCnt="2"/>
      <dgm:spPr/>
    </dgm:pt>
  </dgm:ptLst>
  <dgm:cxnLst>
    <dgm:cxn modelId="{C194243E-3C12-41CA-BFC6-E489799572AF}" type="presOf" srcId="{92B39ABE-2A6D-4B3B-B110-4391B042DEC7}" destId="{B7364825-69C7-4296-9DF4-CE56C2475E86}" srcOrd="0" destOrd="0" presId="urn:microsoft.com/office/officeart/2005/8/layout/cycle7"/>
    <dgm:cxn modelId="{BA970F5F-827D-470C-8631-C62F25C7ADAC}" type="presOf" srcId="{D7ED9F01-BDDB-448B-B753-6EED402BE619}" destId="{27EE5C8B-2E01-4D08-B4FC-87041C2C31EB}" srcOrd="1" destOrd="0" presId="urn:microsoft.com/office/officeart/2005/8/layout/cycle7"/>
    <dgm:cxn modelId="{905C2A92-DB70-4646-832F-76C5EA618E52}" srcId="{B7FF83FC-A7DF-4C5C-9D7C-47EAB9B22106}" destId="{92B39ABE-2A6D-4B3B-B110-4391B042DEC7}" srcOrd="0" destOrd="0" parTransId="{1FFF00F8-A85F-4005-989E-F96B09A3E0FF}" sibTransId="{E26BA9D7-4C7E-4747-B595-9C4CCE881FD5}"/>
    <dgm:cxn modelId="{AF3D81A2-5803-4FD6-9379-4FD3EAA122E6}" type="presOf" srcId="{CC416B58-DD18-49D2-A1C7-975AA1EB991A}" destId="{F4A80CB8-383F-4014-8B2D-D043CE7B65F7}" srcOrd="0" destOrd="0" presId="urn:microsoft.com/office/officeart/2005/8/layout/cycle7"/>
    <dgm:cxn modelId="{31A4E7AD-E261-4CFC-B7DD-0347F1AAB388}" type="presOf" srcId="{E26BA9D7-4C7E-4747-B595-9C4CCE881FD5}" destId="{BB59911E-A94C-45EC-AC82-5134EEDAB88F}" srcOrd="1" destOrd="0" presId="urn:microsoft.com/office/officeart/2005/8/layout/cycle7"/>
    <dgm:cxn modelId="{DD7AE7B2-619F-44DE-A23B-1F05A35F5851}" type="presOf" srcId="{E26BA9D7-4C7E-4747-B595-9C4CCE881FD5}" destId="{D1859049-BFD3-4192-93CB-46C2561549D2}" srcOrd="0" destOrd="0" presId="urn:microsoft.com/office/officeart/2005/8/layout/cycle7"/>
    <dgm:cxn modelId="{AE84B7C4-6DAE-41BE-9AC4-B5CF749D5B8F}" type="presOf" srcId="{B7FF83FC-A7DF-4C5C-9D7C-47EAB9B22106}" destId="{CD7BC6B9-2D16-4F44-BF4F-E7441EE47E00}" srcOrd="0" destOrd="0" presId="urn:microsoft.com/office/officeart/2005/8/layout/cycle7"/>
    <dgm:cxn modelId="{F56A42C5-DC40-4930-8A97-2B0EC90FB816}" srcId="{B7FF83FC-A7DF-4C5C-9D7C-47EAB9B22106}" destId="{CC416B58-DD18-49D2-A1C7-975AA1EB991A}" srcOrd="1" destOrd="0" parTransId="{B53A78C3-4ECB-468F-8321-EFEA2D069F0A}" sibTransId="{D7ED9F01-BDDB-448B-B753-6EED402BE619}"/>
    <dgm:cxn modelId="{E8C01EDB-E2AF-4233-B816-ABE12CB60170}" type="presOf" srcId="{D7ED9F01-BDDB-448B-B753-6EED402BE619}" destId="{A9DF4921-020C-4F31-9A6A-4885E3234AEF}" srcOrd="0" destOrd="0" presId="urn:microsoft.com/office/officeart/2005/8/layout/cycle7"/>
    <dgm:cxn modelId="{C0819537-2703-4DB8-8E16-9BE8F4179A14}" type="presParOf" srcId="{CD7BC6B9-2D16-4F44-BF4F-E7441EE47E00}" destId="{B7364825-69C7-4296-9DF4-CE56C2475E86}" srcOrd="0" destOrd="0" presId="urn:microsoft.com/office/officeart/2005/8/layout/cycle7"/>
    <dgm:cxn modelId="{AFFAE99B-E2D9-4328-9904-F055E9CD037B}" type="presParOf" srcId="{CD7BC6B9-2D16-4F44-BF4F-E7441EE47E00}" destId="{D1859049-BFD3-4192-93CB-46C2561549D2}" srcOrd="1" destOrd="0" presId="urn:microsoft.com/office/officeart/2005/8/layout/cycle7"/>
    <dgm:cxn modelId="{F06607D5-1518-4024-AF6B-A00F0CCB15FD}" type="presParOf" srcId="{D1859049-BFD3-4192-93CB-46C2561549D2}" destId="{BB59911E-A94C-45EC-AC82-5134EEDAB88F}" srcOrd="0" destOrd="0" presId="urn:microsoft.com/office/officeart/2005/8/layout/cycle7"/>
    <dgm:cxn modelId="{902FB606-EEB3-44BA-B369-7830925FB7D6}" type="presParOf" srcId="{CD7BC6B9-2D16-4F44-BF4F-E7441EE47E00}" destId="{F4A80CB8-383F-4014-8B2D-D043CE7B65F7}" srcOrd="2" destOrd="0" presId="urn:microsoft.com/office/officeart/2005/8/layout/cycle7"/>
    <dgm:cxn modelId="{192127E0-842B-4F88-93FD-47F9FE1398C8}" type="presParOf" srcId="{CD7BC6B9-2D16-4F44-BF4F-E7441EE47E00}" destId="{A9DF4921-020C-4F31-9A6A-4885E3234AEF}" srcOrd="3" destOrd="0" presId="urn:microsoft.com/office/officeart/2005/8/layout/cycle7"/>
    <dgm:cxn modelId="{B8968FC9-AD0C-4013-8812-146A371B8E96}" type="presParOf" srcId="{A9DF4921-020C-4F31-9A6A-4885E3234AEF}" destId="{27EE5C8B-2E01-4D08-B4FC-87041C2C31EB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4AC8FE-EFE2-4410-95E3-10D8C507B80D}">
      <dsp:nvSpPr>
        <dsp:cNvPr id="0" name=""/>
        <dsp:cNvSpPr/>
      </dsp:nvSpPr>
      <dsp:spPr>
        <a:xfrm>
          <a:off x="0" y="506528"/>
          <a:ext cx="9634538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1A10A2-E927-44EA-B5AB-7851DDBCD516}">
      <dsp:nvSpPr>
        <dsp:cNvPr id="0" name=""/>
        <dsp:cNvSpPr/>
      </dsp:nvSpPr>
      <dsp:spPr>
        <a:xfrm>
          <a:off x="481726" y="19448"/>
          <a:ext cx="6744176" cy="974160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914" tIns="0" rIns="254914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kern="1200" dirty="0">
              <a:solidFill>
                <a:schemeClr val="tx1"/>
              </a:solidFill>
            </a:rPr>
            <a:t>Land der Peripherie</a:t>
          </a:r>
        </a:p>
      </dsp:txBody>
      <dsp:txXfrm>
        <a:off x="529281" y="67003"/>
        <a:ext cx="6649066" cy="879050"/>
      </dsp:txXfrm>
    </dsp:sp>
    <dsp:sp modelId="{F7837F11-25E8-4C3E-AE91-C7C95D0E14C0}">
      <dsp:nvSpPr>
        <dsp:cNvPr id="0" name=""/>
        <dsp:cNvSpPr/>
      </dsp:nvSpPr>
      <dsp:spPr>
        <a:xfrm>
          <a:off x="0" y="2003408"/>
          <a:ext cx="9634538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B9C783-BF06-4441-8A1C-A13588CE0091}">
      <dsp:nvSpPr>
        <dsp:cNvPr id="0" name=""/>
        <dsp:cNvSpPr/>
      </dsp:nvSpPr>
      <dsp:spPr>
        <a:xfrm>
          <a:off x="481726" y="1516328"/>
          <a:ext cx="6744176" cy="974160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914" tIns="0" rIns="254914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kern="1200" dirty="0">
              <a:solidFill>
                <a:schemeClr val="tx1"/>
              </a:solidFill>
            </a:rPr>
            <a:t>Soziale Ungleichheit</a:t>
          </a:r>
        </a:p>
      </dsp:txBody>
      <dsp:txXfrm>
        <a:off x="529281" y="1563883"/>
        <a:ext cx="6649066" cy="879050"/>
      </dsp:txXfrm>
    </dsp:sp>
    <dsp:sp modelId="{C2A457D2-BE13-4C60-A495-D44EB6AC3CCE}">
      <dsp:nvSpPr>
        <dsp:cNvPr id="0" name=""/>
        <dsp:cNvSpPr/>
      </dsp:nvSpPr>
      <dsp:spPr>
        <a:xfrm>
          <a:off x="0" y="3500288"/>
          <a:ext cx="9634538" cy="831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A443C-34DF-48C4-9284-4F47731DE35B}">
      <dsp:nvSpPr>
        <dsp:cNvPr id="0" name=""/>
        <dsp:cNvSpPr/>
      </dsp:nvSpPr>
      <dsp:spPr>
        <a:xfrm>
          <a:off x="481726" y="3013208"/>
          <a:ext cx="6744176" cy="974160"/>
        </a:xfrm>
        <a:prstGeom prst="round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914" tIns="0" rIns="254914" bIns="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kern="1200" dirty="0">
              <a:solidFill>
                <a:schemeClr val="tx1"/>
              </a:solidFill>
            </a:rPr>
            <a:t>Erbe der Sowjet Union</a:t>
          </a:r>
        </a:p>
      </dsp:txBody>
      <dsp:txXfrm>
        <a:off x="529281" y="3060763"/>
        <a:ext cx="6649066" cy="879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364825-69C7-4296-9DF4-CE56C2475E86}">
      <dsp:nvSpPr>
        <dsp:cNvPr id="0" name=""/>
        <dsp:cNvSpPr/>
      </dsp:nvSpPr>
      <dsp:spPr>
        <a:xfrm>
          <a:off x="1024780" y="66"/>
          <a:ext cx="2635151" cy="1317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Klassenfrage</a:t>
          </a:r>
        </a:p>
      </dsp:txBody>
      <dsp:txXfrm>
        <a:off x="1063370" y="38656"/>
        <a:ext cx="2557971" cy="1240395"/>
      </dsp:txXfrm>
    </dsp:sp>
    <dsp:sp modelId="{D1859049-BFD3-4192-93CB-46C2561549D2}">
      <dsp:nvSpPr>
        <dsp:cNvPr id="0" name=""/>
        <dsp:cNvSpPr/>
      </dsp:nvSpPr>
      <dsp:spPr>
        <a:xfrm rot="5400000">
          <a:off x="1655935" y="1945093"/>
          <a:ext cx="1372842" cy="46115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1794280" y="2037323"/>
        <a:ext cx="1096152" cy="276691"/>
      </dsp:txXfrm>
    </dsp:sp>
    <dsp:sp modelId="{F4A80CB8-383F-4014-8B2D-D043CE7B65F7}">
      <dsp:nvSpPr>
        <dsp:cNvPr id="0" name=""/>
        <dsp:cNvSpPr/>
      </dsp:nvSpPr>
      <dsp:spPr>
        <a:xfrm>
          <a:off x="1024780" y="3033695"/>
          <a:ext cx="2635151" cy="13175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800" kern="1200" dirty="0"/>
            <a:t>Frage des Imperialismus</a:t>
          </a:r>
        </a:p>
      </dsp:txBody>
      <dsp:txXfrm>
        <a:off x="1063370" y="3072285"/>
        <a:ext cx="2557971" cy="1240395"/>
      </dsp:txXfrm>
    </dsp:sp>
    <dsp:sp modelId="{A9DF4921-020C-4F31-9A6A-4885E3234AEF}">
      <dsp:nvSpPr>
        <dsp:cNvPr id="0" name=""/>
        <dsp:cNvSpPr/>
      </dsp:nvSpPr>
      <dsp:spPr>
        <a:xfrm rot="16200000">
          <a:off x="1655935" y="1945093"/>
          <a:ext cx="1372842" cy="461151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1900" kern="1200"/>
        </a:p>
      </dsp:txBody>
      <dsp:txXfrm>
        <a:off x="1794280" y="2037323"/>
        <a:ext cx="1096152" cy="276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5C89-2E28-4777-95B0-BA7EECAE3B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09928" y="987552"/>
            <a:ext cx="8385048" cy="3081528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052321-4D71-4DA8-BD2C-DC22FC1525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5506" y="4480561"/>
            <a:ext cx="5993892" cy="1166495"/>
          </a:xfrm>
        </p:spPr>
        <p:txBody>
          <a:bodyPr>
            <a:normAutofit/>
          </a:bodyPr>
          <a:lstStyle>
            <a:lvl1pPr marL="0" indent="0" algn="ctr">
              <a:buNone/>
              <a:defRPr sz="1400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D37183-71EA-4A92-8609-41ECB53F44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9F2E6-1ECC-4081-8EBF-C80C6C94A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C3FA67-CD72-4503-BA25-FEC880107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993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83CBE-1EA9-4E8B-A281-C50B792E5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EB1A0-A59D-4CB9-BABB-C6BF1D2E9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6265B-940D-433C-AD76-2D6A42449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CAB98E-314F-45C4-9A64-AD3FAE05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49F32-B214-4A0C-8669-7FE4BA445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985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DE4A6D-DAA1-4551-A093-3C36C1C8C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25FDA9-71CD-4B86-B291-BEBA43D8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D9F5B1-B635-4479-A426-B1D406650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833098-8769-47C3-80B2-C2942F984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A9297-65D4-45BE-BE6C-5531FC6A5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081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BA523-EF01-4656-9D54-347E984FD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485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F79BA-620F-4443-807B-BE44F36F98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1709738"/>
            <a:ext cx="9430811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C9A625-6442-4047-B545-433C445121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4589463"/>
            <a:ext cx="94308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AA30-3B1A-4BEA-9835-33D207245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56440-3149-446F-8105-485333B1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0FEDB1-D604-4E10-B334-5DB303498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3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6E563-D552-439E-8DF5-45062D875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36873-2DD5-456E-A3A9-FE408419E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5"/>
            <a:ext cx="4684057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C6B04C-FB9E-4A9E-8892-4B5B702898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2" y="1825625"/>
            <a:ext cx="4684058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E2F0B4-0E86-473E-BC42-78D856A00C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2B9537-F43C-4042-B165-A00358F9E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9F52F-61F2-4FEE-8989-2FB400190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9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989993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/>
          <a:lstStyle>
            <a:lvl2pPr>
              <a:defRPr b="1"/>
            </a:lvl2pPr>
            <a:lvl3pPr>
              <a:defRPr b="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32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6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96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FD3CB-0541-46AD-B35E-0E0A1375E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8EFDE-1D7D-46B8-AB55-A3C02EDD18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5652153" cy="5403850"/>
          </a:xfrm>
        </p:spPr>
        <p:txBody>
          <a:bodyPr/>
          <a:lstStyle>
            <a:lvl1pPr>
              <a:defRPr sz="3200"/>
            </a:lvl1pPr>
            <a:lvl2pPr>
              <a:defRPr sz="2800" b="1"/>
            </a:lvl2pPr>
            <a:lvl3pPr>
              <a:defRPr sz="2400" b="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1D2F5-DB36-4943-8A14-96AFC48830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6C07D4-6597-444C-9EFD-62021AE76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2D0D2C-70E8-4A24-9727-BEAF10B17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D9E0F6-7216-48A1-8BCA-770C6DE38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4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CBEBD-5F1A-4111-A7F2-1CE82C9A6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0517FB-4008-4F68-B193-482971BA7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606C5F-0885-458F-9B21-47E60171BF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886F2E-B752-4D78-8DC4-C96A1A00E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98F52-2787-4BA2-BBBC-9395E9F86D50}" type="datetimeFigureOut">
              <a:rPr lang="en-US" smtClean="0"/>
              <a:t>9/22/2022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C37751-8BB8-4224-870A-A2953E760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42CE94-BD7E-44B3-9B5E-67D4BD317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5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B5898F52-2787-4BA2-BBBC-9395E9F86D50}" type="datetimeFigureOut">
              <a:rPr lang="en-US" smtClean="0"/>
              <a:pPr/>
              <a:t>9/22/2022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14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05" r:id="rId6"/>
    <p:sldLayoutId id="2147483701" r:id="rId7"/>
    <p:sldLayoutId id="2147483702" r:id="rId8"/>
    <p:sldLayoutId id="2147483703" r:id="rId9"/>
    <p:sldLayoutId id="2147483704" r:id="rId10"/>
    <p:sldLayoutId id="2147483706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normativ.kontur.ru/document?moduleId=1&amp;documentId=427840&amp;ysclid=l8c4mnb2vy870720913" TargetMode="External"/><Relationship Id="rId3" Type="http://schemas.openxmlformats.org/officeDocument/2006/relationships/hyperlink" Target="https://cyberleninka.ru/article/n/ottok-kapitala-iz-rossii-v-kontekste-mir-sistemnogo-analiza?ysclid=l79noeyl3j194090819" TargetMode="External"/><Relationship Id="rId7" Type="http://schemas.openxmlformats.org/officeDocument/2006/relationships/hyperlink" Target="http://publication.pravo.gov.ru/Document/View/0001202111160028?ysclid=l8c456271g47477016" TargetMode="External"/><Relationship Id="rId12" Type="http://schemas.openxmlformats.org/officeDocument/2006/relationships/hyperlink" Target="https://rosstat.gov.ru/storage/mediabank/26_23-02-2022.html" TargetMode="External"/><Relationship Id="rId2" Type="http://schemas.openxmlformats.org/officeDocument/2006/relationships/hyperlink" Target="https://rusind.ru/statistika-rabotayushhego-naseleniya-rossii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top-rf.ru/investitsii/513-zarplata.html?ysclid=l8bqiktfxh774541816" TargetMode="External"/><Relationship Id="rId11" Type="http://schemas.openxmlformats.org/officeDocument/2006/relationships/hyperlink" Target="https://gogov.ru/news/886204-1jun22" TargetMode="External"/><Relationship Id="rId5" Type="http://schemas.openxmlformats.org/officeDocument/2006/relationships/hyperlink" Target="https://www.consultant.ru/document/cons_doc_LAW_326052/?ysclid=l8bqhdcqeo80565159" TargetMode="External"/><Relationship Id="rId10" Type="http://schemas.openxmlformats.org/officeDocument/2006/relationships/hyperlink" Target="https://vk.com/club36055183?w=wall-36055183_8142" TargetMode="External"/><Relationship Id="rId4" Type="http://schemas.openxmlformats.org/officeDocument/2006/relationships/hyperlink" Target="https://rosstat.gov.ru/labour_force" TargetMode="External"/><Relationship Id="rId9" Type="http://schemas.openxmlformats.org/officeDocument/2006/relationships/hyperlink" Target="https://bankstoday.net/last-articles/profsoyuzy-v-rossii-imitatsiya-raboty-ili-realnaya-zashhita-trudovyh-prav?ysclid=l8c6qvpfbo58472799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58789E63-C78D-4210-8A38-DD6FB3B6B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Ein Bild, das Person, draußen, Flagge, Regenschirm enthält.&#10;&#10;Automatisch generierte Beschreibung">
            <a:extLst>
              <a:ext uri="{FF2B5EF4-FFF2-40B4-BE49-F238E27FC236}">
                <a16:creationId xmlns:a16="http://schemas.microsoft.com/office/drawing/2014/main" id="{185E832C-6304-F660-695B-E338F6F49E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3" b="1478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AC8494C5-ED44-4EAD-9213-4FBAA4BB7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82" cy="4213412"/>
          </a:xfrm>
          <a:prstGeom prst="rect">
            <a:avLst/>
          </a:prstGeom>
          <a:gradFill>
            <a:gsLst>
              <a:gs pos="100000">
                <a:srgbClr val="000000">
                  <a:alpha val="0"/>
                </a:srgbClr>
              </a:gs>
              <a:gs pos="0">
                <a:schemeClr val="tx1"/>
              </a:gs>
              <a:gs pos="0">
                <a:srgbClr val="000000">
                  <a:alpha val="45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D41510-6E02-D407-77F7-1B82908EF9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09750" y="573741"/>
            <a:ext cx="8572500" cy="1733178"/>
          </a:xfrm>
        </p:spPr>
        <p:txBody>
          <a:bodyPr anchor="b"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Russland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73416B9-312E-0143-F7E3-F8494F9C91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0071" y="2366681"/>
            <a:ext cx="6131858" cy="764989"/>
          </a:xfrm>
        </p:spPr>
        <p:txBody>
          <a:bodyPr anchor="t"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Arbeiterklasse: die Lage und Organisation</a:t>
            </a:r>
            <a:endParaRPr lang="de-DE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232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726B89-E73D-D9DB-7E16-5DB99C67A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Lebens- und Arbeitsbedingungen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0743002-8289-44E3-5A3A-C55A32368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Arbeitsschutz</a:t>
            </a:r>
            <a:r>
              <a:rPr lang="ru-RU" dirty="0"/>
              <a:t> (</a:t>
            </a:r>
            <a:r>
              <a:rPr lang="de-DE" dirty="0"/>
              <a:t>Arbeitsgesetzbuch 2002).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1400" kern="150" dirty="0">
                <a:effectLst/>
                <a:latin typeface="OpenSymbol"/>
                <a:ea typeface="OpenSymbol"/>
                <a:cs typeface="OpenSymbol"/>
              </a:rPr>
              <a:t>Die Wochenarbeitszeit liegt bei 8 Stunden pro Tag, mit 40 Stunden pro Woche</a:t>
            </a:r>
          </a:p>
          <a:p>
            <a:pPr marL="742950" lvl="1" indent="-285750">
              <a:buFont typeface="Arial" panose="020B0604020202020204" pitchFamily="34" charset="0"/>
              <a:buChar char="◦"/>
            </a:pPr>
            <a:r>
              <a:rPr lang="de-DE" sz="1400" kern="150" dirty="0">
                <a:effectLst/>
                <a:latin typeface="OpenSymbol"/>
                <a:ea typeface="OpenSymbol"/>
                <a:cs typeface="OpenSymbol"/>
              </a:rPr>
              <a:t>Pausenzeiten müssen laut Gesetz im Arbeitsvertrag festgehalten werden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1400" kern="150" dirty="0">
                <a:effectLst/>
                <a:latin typeface="OpenSymbol"/>
                <a:ea typeface="OpenSymbol"/>
                <a:cs typeface="OpenSymbol"/>
              </a:rPr>
              <a:t>Arbeitnehmer stehen mindestens 28 Kalendertage bezahlter Urlaub pro Jahr zu</a:t>
            </a:r>
          </a:p>
          <a:p>
            <a:pPr marL="742950" lvl="1" indent="-285750">
              <a:buFont typeface="Arial" panose="020B0604020202020204" pitchFamily="34" charset="0"/>
              <a:buChar char="◦"/>
            </a:pPr>
            <a:r>
              <a:rPr lang="de-DE" sz="1400" kern="150" dirty="0">
                <a:effectLst/>
                <a:latin typeface="OpenSymbol"/>
                <a:ea typeface="OpenSymbol"/>
                <a:cs typeface="OpenSymbol"/>
              </a:rPr>
              <a:t>14 gesetzliche Feiertage → Falls Urlaubstag auf Feiertag, ist der nächste Werktag arbeitsfrei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de-DE" sz="1400" kern="150" dirty="0">
                <a:effectLst/>
                <a:latin typeface="OpenSymbol"/>
                <a:ea typeface="OpenSymbol"/>
                <a:cs typeface="OpenSymbol"/>
              </a:rPr>
              <a:t>Probezeit von maximal 3 Monaten</a:t>
            </a:r>
          </a:p>
          <a:p>
            <a:pPr marL="742950" lvl="1" indent="-285750">
              <a:buFont typeface="Arial" panose="020B0604020202020204" pitchFamily="34" charset="0"/>
              <a:buChar char="◦"/>
            </a:pPr>
            <a:r>
              <a:rPr lang="de-DE" sz="1400" kern="150" dirty="0">
                <a:effectLst/>
                <a:latin typeface="OpenSymbol"/>
                <a:ea typeface="OpenSymbol"/>
                <a:cs typeface="OpenSymbol"/>
              </a:rPr>
              <a:t>Kündigung während der Probezeit bedarf einer schriftlichen Begründung seitens des Arbeitsgebers </a:t>
            </a:r>
          </a:p>
          <a:p>
            <a:pPr marL="742950" lvl="1" indent="-285750">
              <a:buFont typeface="Arial" panose="020B0604020202020204" pitchFamily="34" charset="0"/>
              <a:buChar char="◦"/>
            </a:pPr>
            <a:r>
              <a:rPr lang="de-DE" sz="1400" kern="150" dirty="0">
                <a:latin typeface="OpenSymbol"/>
                <a:ea typeface="OpenSymbol"/>
                <a:cs typeface="OpenSymbol"/>
              </a:rPr>
              <a:t>Recht auf gewerkschaftliche Vertretung, kollektiven Vertrag (</a:t>
            </a:r>
            <a:r>
              <a:rPr lang="de-DE" sz="1400" kern="150" dirty="0" err="1">
                <a:latin typeface="OpenSymbol"/>
                <a:ea typeface="OpenSymbol"/>
                <a:cs typeface="OpenSymbol"/>
              </a:rPr>
              <a:t>vgl</a:t>
            </a:r>
            <a:r>
              <a:rPr lang="de-DE" sz="1400" kern="150" dirty="0">
                <a:latin typeface="OpenSymbol"/>
                <a:ea typeface="OpenSymbol"/>
                <a:cs typeface="OpenSymbol"/>
              </a:rPr>
              <a:t> 8).</a:t>
            </a:r>
          </a:p>
          <a:p>
            <a:pPr marL="742950" lvl="1" indent="-285750">
              <a:buFont typeface="Arial" panose="020B0604020202020204" pitchFamily="34" charset="0"/>
              <a:buChar char="◦"/>
            </a:pPr>
            <a:endParaRPr lang="de-DE" sz="1400" kern="150" dirty="0">
              <a:effectLst/>
              <a:latin typeface="OpenSymbol"/>
              <a:ea typeface="OpenSymbol"/>
              <a:cs typeface="OpenSymbol"/>
            </a:endParaRPr>
          </a:p>
          <a:p>
            <a:pPr marL="742950" lvl="1" indent="-285750">
              <a:buFont typeface="Arial" panose="020B0604020202020204" pitchFamily="34" charset="0"/>
              <a:buChar char="◦"/>
            </a:pPr>
            <a:r>
              <a:rPr lang="de-DE" sz="1400" b="1" kern="150" dirty="0">
                <a:latin typeface="OpenSymbol"/>
                <a:ea typeface="OpenSymbol"/>
                <a:cs typeface="OpenSymbol"/>
              </a:rPr>
              <a:t>Keine wesentliche gesetzliche Änderungen in 2022. </a:t>
            </a:r>
            <a:r>
              <a:rPr lang="de-DE" sz="1400" kern="150" dirty="0">
                <a:latin typeface="OpenSymbol"/>
                <a:ea typeface="OpenSymbol"/>
                <a:cs typeface="OpenSymbol"/>
              </a:rPr>
              <a:t>Dennoch teilen die Arbeiter in Militärindustrie mit, dass die Überstundenregelung nicht mehr eingehalten wird. </a:t>
            </a:r>
            <a:endParaRPr lang="de-DE" sz="1400" kern="150" dirty="0">
              <a:effectLst/>
              <a:latin typeface="OpenSymbol"/>
              <a:ea typeface="OpenSymbol"/>
              <a:cs typeface="OpenSymbol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87464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1BB19-67C9-CCB3-D7C7-2A8C26BCC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Lebens- und Arbeitsbedingungen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3DBA6BD-9B97-02CB-6F8E-6B88C79C1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>
                <a:solidFill>
                  <a:srgbClr val="C00000"/>
                </a:solidFill>
              </a:rPr>
              <a:t>Medizin</a:t>
            </a:r>
            <a:r>
              <a:rPr lang="de-DE" dirty="0"/>
              <a:t>: staatlich, Krankenversicherung, privat. </a:t>
            </a:r>
            <a:r>
              <a:rPr lang="ru-RU" dirty="0"/>
              <a:t>«</a:t>
            </a:r>
            <a:r>
              <a:rPr lang="de-DE" dirty="0"/>
              <a:t>Optimierung“ seit 2010. </a:t>
            </a:r>
          </a:p>
          <a:p>
            <a:r>
              <a:rPr lang="de-DE" b="1" dirty="0">
                <a:solidFill>
                  <a:srgbClr val="C00000"/>
                </a:solidFill>
              </a:rPr>
              <a:t>Bildung</a:t>
            </a:r>
            <a:r>
              <a:rPr lang="de-DE" dirty="0"/>
              <a:t>: Schulbildung kostenlos. Studium für die besten Abiturienten kostenlos (begrenzte Anzahl der Plätze), für die anderen gebührenpflichtig. Berufsausbildung kostenlos. Ebenfalls „Optimierung“ (z.B. Schließung der Dorfschulen).</a:t>
            </a:r>
          </a:p>
          <a:p>
            <a:r>
              <a:rPr lang="de-DE" b="1" dirty="0">
                <a:solidFill>
                  <a:srgbClr val="C00000"/>
                </a:solidFill>
              </a:rPr>
              <a:t>Rentenalter: </a:t>
            </a:r>
            <a:r>
              <a:rPr lang="de-DE" dirty="0"/>
              <a:t>Rentenreform in 2018. Davor sowjetische Normen: 60 für die Männer, 55 für die Frauen. Bis 2028 wird Rentenalter langsam erhöht, am Ende wird es 65 und 60 sein. Jetzt noch gehen die Frauen mit 57 zu Rente.</a:t>
            </a:r>
          </a:p>
        </p:txBody>
      </p:sp>
    </p:spTree>
    <p:extLst>
      <p:ext uri="{BB962C8B-B14F-4D97-AF65-F5344CB8AC3E}">
        <p14:creationId xmlns:p14="http://schemas.microsoft.com/office/powerpoint/2010/main" val="1171715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5964B4C-29C7-133C-1028-8B3ACED04C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Gewerkschaften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118F66C-D4E5-D1C5-0965-A08E0EB2D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dirty="0"/>
              <a:t>Mehrere Vereinigungen: FNPR, KTR, SOZPROF, „</a:t>
            </a:r>
            <a:r>
              <a:rPr lang="de-DE" dirty="0" err="1"/>
              <a:t>Zaschita</a:t>
            </a:r>
            <a:r>
              <a:rPr lang="de-DE" dirty="0"/>
              <a:t> </a:t>
            </a:r>
            <a:r>
              <a:rPr lang="de-DE" dirty="0" err="1"/>
              <a:t>Truda</a:t>
            </a:r>
            <a:r>
              <a:rPr lang="de-DE" dirty="0"/>
              <a:t>“ (Arbeitsschutz).</a:t>
            </a:r>
            <a:endParaRPr lang="ru-RU" dirty="0"/>
          </a:p>
          <a:p>
            <a:r>
              <a:rPr lang="de-DE" dirty="0"/>
              <a:t>FNPR (Föderation der unabhängigen Gewerkschaften Russlands). </a:t>
            </a:r>
          </a:p>
          <a:p>
            <a:r>
              <a:rPr lang="de-DE" dirty="0"/>
              <a:t>Gewerkschaften können nach Region, Branche oder einzelnen Betrieb gebildet werden. Betriebsgewerkschaft = Betriebsrat.</a:t>
            </a:r>
          </a:p>
          <a:p>
            <a:r>
              <a:rPr lang="de-DE" dirty="0"/>
              <a:t>FNPR ist weniger aktiv als DGB, keine Tarifverhandlungen und Streiks, als Erbe der sowjetischen Gewerkschaften kann für Arbeiter z.B. Urlaub organisieren. Politisch nah an „Einiges Russland“.</a:t>
            </a:r>
          </a:p>
          <a:p>
            <a:r>
              <a:rPr lang="de-DE" dirty="0"/>
              <a:t>Arbeitsrechtliche Hilfe ist vorhanden, dennoch sehr selten benutzt (3% aller Fälle, </a:t>
            </a:r>
            <a:r>
              <a:rPr lang="de-DE" dirty="0" err="1"/>
              <a:t>vgl</a:t>
            </a:r>
            <a:r>
              <a:rPr lang="de-DE" dirty="0"/>
              <a:t> 9).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31331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445A98-B298-46CA-B570-D488908A26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Gewerkschaften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F446089-4FB2-2D0C-8FF3-22E6481407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KTR (</a:t>
            </a:r>
            <a:r>
              <a:rPr lang="de-DE" dirty="0" err="1"/>
              <a:t>Konfederation</a:t>
            </a:r>
            <a:r>
              <a:rPr lang="de-DE" dirty="0"/>
              <a:t> der Arbeit Russlands) – Vereinigung der unabhängigen Gewerkschaften.</a:t>
            </a:r>
          </a:p>
          <a:p>
            <a:r>
              <a:rPr lang="de-DE" dirty="0"/>
              <a:t>Vergleichbar mit DGB. Führt die Verhandlungen mit Regierung und Arbeitgebern, Streiks und Protestaktionen. Unterstützung in Fragen Arbeitsrecht. </a:t>
            </a:r>
            <a:endParaRPr lang="ru-RU" dirty="0"/>
          </a:p>
          <a:p>
            <a:r>
              <a:rPr lang="de-DE" dirty="0"/>
              <a:t>Gewerkschaften führen auch die Protestaktionen durch, die nicht direkt mit Arbeitsrecht oder Tarifverhandlungen verbunden sind (z.B. für die besseren Zugang zu Medizin).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718930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BC749E-2D1D-9876-DFF5-29AA2EC9C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Gewerkschaften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3414D5-B820-91CD-F2C6-B5F35244EF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MPRA. Arbeitete zusammen mit RKAP und </a:t>
            </a:r>
            <a:r>
              <a:rPr lang="de-DE" dirty="0" err="1"/>
              <a:t>ROTFront</a:t>
            </a:r>
            <a:r>
              <a:rPr lang="de-DE" dirty="0"/>
              <a:t>. Ursprünglich die Arbeiter in Autoindustrie, jetzt auch aus anderen Branchen.</a:t>
            </a:r>
          </a:p>
          <a:p>
            <a:r>
              <a:rPr lang="de-DE" dirty="0"/>
              <a:t>Als Beispiel 21.09.22:</a:t>
            </a:r>
          </a:p>
          <a:p>
            <a:r>
              <a:rPr lang="de-DE" i="1" dirty="0"/>
              <a:t>Die Gewerkschaft MPRA hat der VOLKSWAGEN Group Rus LLC einen Vorschlag zur Änderung des derzeitigen Tarifvertrags vorgelegt, der es den mobilisierten Beschäftigten ermöglichen würde, ihre Arbeitsplätze zu behalten.(vlg10)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95338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586FF2-0D95-FF22-0843-458D7A045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Gewerkschaften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6E77F23-3683-9D26-57C2-F2858FDAE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„Kurier“</a:t>
            </a:r>
          </a:p>
          <a:p>
            <a:r>
              <a:rPr lang="de-DE" dirty="0"/>
              <a:t>Seit 2020, die Mitarbeiter der Lieferung (</a:t>
            </a:r>
            <a:r>
              <a:rPr lang="de-DE" dirty="0" err="1"/>
              <a:t>Delivery</a:t>
            </a:r>
            <a:r>
              <a:rPr lang="de-DE" dirty="0"/>
              <a:t> Club). Viele Arbeitsmigranten. Mehrere Verstöße gegen Arbeitsgesetze. Ein erfolgreicher Kampf für die Rechte der Arbeiter. </a:t>
            </a:r>
          </a:p>
          <a:p>
            <a:r>
              <a:rPr lang="de-DE" dirty="0"/>
              <a:t>In diesem Jahr wurde der Vorsitzende Kirill </a:t>
            </a:r>
            <a:r>
              <a:rPr lang="de-DE" dirty="0" err="1"/>
              <a:t>Ukraintzev</a:t>
            </a:r>
            <a:r>
              <a:rPr lang="de-DE" dirty="0"/>
              <a:t> verhaftet, immer noch in Untersuchungshaft. Vorwurf: mehrere Verstoße gegen die Ordnung während der Protestaktionen. </a:t>
            </a:r>
          </a:p>
          <a:p>
            <a:r>
              <a:rPr lang="de-DE" dirty="0"/>
              <a:t>Es laufen viele Solidaritätskundgebungen und Aktionen (trotz Militärlage).</a:t>
            </a:r>
          </a:p>
        </p:txBody>
      </p:sp>
    </p:spTree>
    <p:extLst>
      <p:ext uri="{BB962C8B-B14F-4D97-AF65-F5344CB8AC3E}">
        <p14:creationId xmlns:p14="http://schemas.microsoft.com/office/powerpoint/2010/main" val="33826328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BB4A288-31AD-48C2-B51A-26D773DE2A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Ein Bild, das Gebäude, Person, draußen, Boden enthält.&#10;&#10;Automatisch generierte Beschreibung">
            <a:extLst>
              <a:ext uri="{FF2B5EF4-FFF2-40B4-BE49-F238E27FC236}">
                <a16:creationId xmlns:a16="http://schemas.microsoft.com/office/drawing/2014/main" id="{975C4A50-B51E-6207-A467-6A6EDE71B7D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6" b="1984"/>
          <a:stretch/>
        </p:blipFill>
        <p:spPr>
          <a:xfrm>
            <a:off x="20" y="-1"/>
            <a:ext cx="1219198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559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5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6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7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8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9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1AC88F6-55CB-496B-8AD8-9ABD2E6E3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69239DF-EAA4-47C3-B4E3-79C6BCB24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5267"/>
            <a:ext cx="6095998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B5A77F1-3C74-2ED9-FE33-7EDD59CB4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8902" y="733460"/>
            <a:ext cx="4738865" cy="14768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kern="120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Parteien und Organisationen</a:t>
            </a:r>
          </a:p>
        </p:txBody>
      </p:sp>
      <p:pic>
        <p:nvPicPr>
          <p:cNvPr id="7" name="Bildplatzhalter 6" descr="Ein Bild, das Text, Person, Schlips, Mann enthält.&#10;&#10;Automatisch generierte Beschreibung">
            <a:extLst>
              <a:ext uri="{FF2B5EF4-FFF2-40B4-BE49-F238E27FC236}">
                <a16:creationId xmlns:a16="http://schemas.microsoft.com/office/drawing/2014/main" id="{D1B51EF6-5DFA-A1AE-E4C7-37E997B09459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" r="48051"/>
          <a:stretch/>
        </p:blipFill>
        <p:spPr>
          <a:xfrm>
            <a:off x="1426677" y="1648387"/>
            <a:ext cx="3327183" cy="3671953"/>
          </a:xfrm>
          <a:prstGeom prst="rect">
            <a:avLst/>
          </a:prstGeom>
        </p:spPr>
      </p:pic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22617CA-A33F-3FDB-7638-F62950226F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34351" y="2338794"/>
            <a:ext cx="4477316" cy="3834712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dirty="0"/>
              <a:t>KPRF</a:t>
            </a:r>
          </a:p>
          <a:p>
            <a:r>
              <a:rPr lang="en-US" dirty="0" err="1"/>
              <a:t>Anzahl</a:t>
            </a:r>
            <a:r>
              <a:rPr lang="en-US" dirty="0"/>
              <a:t> der </a:t>
            </a:r>
            <a:r>
              <a:rPr lang="en-US" dirty="0" err="1"/>
              <a:t>Mitglieder</a:t>
            </a:r>
            <a:r>
              <a:rPr lang="en-US" dirty="0"/>
              <a:t>: 165 000</a:t>
            </a:r>
          </a:p>
          <a:p>
            <a:r>
              <a:rPr lang="en-US" dirty="0" err="1"/>
              <a:t>Plätze</a:t>
            </a:r>
            <a:r>
              <a:rPr lang="en-US" dirty="0"/>
              <a:t> in Duma: </a:t>
            </a:r>
            <a:r>
              <a:rPr lang="ru-RU" dirty="0"/>
              <a:t>57 </a:t>
            </a:r>
            <a:r>
              <a:rPr lang="de-DE" dirty="0"/>
              <a:t>Abgeordneten (zweitstärkste nach „Einiges Russland“, diese  hat 324 Plätze)</a:t>
            </a:r>
          </a:p>
          <a:p>
            <a:r>
              <a:rPr lang="de-DE" dirty="0"/>
              <a:t>Wahlen: </a:t>
            </a:r>
            <a:r>
              <a:rPr lang="ru-RU" dirty="0"/>
              <a:t>10-15% </a:t>
            </a:r>
            <a:r>
              <a:rPr lang="de-DE" dirty="0"/>
              <a:t>der Stimmen in Duma und Regionalwahlen.</a:t>
            </a:r>
          </a:p>
          <a:p>
            <a:r>
              <a:rPr lang="de-DE" dirty="0"/>
              <a:t>Reformistisches Programm</a:t>
            </a:r>
          </a:p>
          <a:p>
            <a:r>
              <a:rPr lang="de-DE" dirty="0"/>
              <a:t>UdSSR-Nostalgie wird ausgenutzt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46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687D9FD-B4BF-EDDD-1073-AEA03F97E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Kommunisten Russlands</a:t>
            </a:r>
          </a:p>
        </p:txBody>
      </p:sp>
      <p:pic>
        <p:nvPicPr>
          <p:cNvPr id="6" name="Bildplatzhalter 5" descr="Ein Bild, das Boden, Person, draußen, stehend enthält.&#10;&#10;Automatisch generierte Beschreibung">
            <a:extLst>
              <a:ext uri="{FF2B5EF4-FFF2-40B4-BE49-F238E27FC236}">
                <a16:creationId xmlns:a16="http://schemas.microsoft.com/office/drawing/2014/main" id="{A88B73F0-C218-D7F2-0599-D5EBFF5589B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67" r="8267"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5D77769-ECBD-5FDF-1255-523B8B27011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Anzahl: </a:t>
            </a:r>
            <a:r>
              <a:rPr lang="de-DE" dirty="0" err="1"/>
              <a:t>ca</a:t>
            </a:r>
            <a:r>
              <a:rPr lang="de-DE" dirty="0"/>
              <a:t> 50 000 Mitglieder</a:t>
            </a:r>
          </a:p>
          <a:p>
            <a:r>
              <a:rPr lang="de-DE" dirty="0"/>
              <a:t>Wahlen: Duma, Regionalwahlen, </a:t>
            </a:r>
            <a:r>
              <a:rPr lang="de-DE" dirty="0" err="1"/>
              <a:t>ca</a:t>
            </a:r>
            <a:r>
              <a:rPr lang="de-DE" dirty="0"/>
              <a:t> 2-3%.</a:t>
            </a:r>
            <a:endParaRPr lang="ru-RU" dirty="0"/>
          </a:p>
          <a:p>
            <a:endParaRPr lang="ru-RU" dirty="0"/>
          </a:p>
          <a:p>
            <a:r>
              <a:rPr lang="de-DE" dirty="0"/>
              <a:t>Keine Aktivität außer parlamentarischen.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62589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2034DD-2AD0-000C-1B07-E323E9A963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RKRP (RKAP) und </a:t>
            </a:r>
            <a:r>
              <a:rPr lang="de-DE" dirty="0" err="1"/>
              <a:t>ROTFront</a:t>
            </a:r>
            <a:endParaRPr lang="de-DE" dirty="0"/>
          </a:p>
        </p:txBody>
      </p:sp>
      <p:pic>
        <p:nvPicPr>
          <p:cNvPr id="6" name="Bildplatzhalter 5" descr="Ein Bild, das Text, draußen, rot enthält.&#10;&#10;Automatisch generierte Beschreibung">
            <a:extLst>
              <a:ext uri="{FF2B5EF4-FFF2-40B4-BE49-F238E27FC236}">
                <a16:creationId xmlns:a16="http://schemas.microsoft.com/office/drawing/2014/main" id="{7681EB1A-7675-6F6E-9FAF-CB162F43E78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1" r="7811"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EB7E7DD-2BBD-F5A2-28D9-F4D545CD980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Anzahl der Mitglieder: vermutlich </a:t>
            </a:r>
            <a:r>
              <a:rPr lang="de-DE" dirty="0" err="1"/>
              <a:t>ca</a:t>
            </a:r>
            <a:r>
              <a:rPr lang="de-DE" dirty="0"/>
              <a:t> 50 000</a:t>
            </a:r>
          </a:p>
          <a:p>
            <a:r>
              <a:rPr lang="de-DE" dirty="0"/>
              <a:t>2007: Parteistatus abgesagt. </a:t>
            </a:r>
            <a:r>
              <a:rPr lang="de-DE" dirty="0" err="1"/>
              <a:t>ROTFront</a:t>
            </a:r>
            <a:r>
              <a:rPr lang="de-DE" dirty="0"/>
              <a:t> als Vertretungsorganisation für Wahlen. </a:t>
            </a:r>
          </a:p>
          <a:p>
            <a:r>
              <a:rPr lang="de-DE" dirty="0"/>
              <a:t>20</a:t>
            </a:r>
            <a:r>
              <a:rPr lang="ru-RU" dirty="0"/>
              <a:t>20</a:t>
            </a:r>
            <a:r>
              <a:rPr lang="de-DE" dirty="0"/>
              <a:t>: </a:t>
            </a:r>
            <a:r>
              <a:rPr lang="de-DE" dirty="0" err="1"/>
              <a:t>ROTFront</a:t>
            </a:r>
            <a:r>
              <a:rPr lang="de-DE" dirty="0"/>
              <a:t> ist auch nicht mehr zu Wahlen zugelassen. </a:t>
            </a:r>
          </a:p>
          <a:p>
            <a:r>
              <a:rPr lang="de-DE" dirty="0"/>
              <a:t>Mehrere Spaltungen, die letzte in diesem Jahr. </a:t>
            </a:r>
          </a:p>
        </p:txBody>
      </p:sp>
    </p:spTree>
    <p:extLst>
      <p:ext uri="{BB962C8B-B14F-4D97-AF65-F5344CB8AC3E}">
        <p14:creationId xmlns:p14="http://schemas.microsoft.com/office/powerpoint/2010/main" val="940752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3F2865-6BE3-A601-109F-325CA525A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Die Lage Russlands in der internationalen Verteilung von Arbeit und Kapital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AA7197D-DBC8-EA47-4A8E-4F4EBF4A97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57200">
              <a:lnSpc>
                <a:spcPct val="150000"/>
              </a:lnSpc>
            </a:pPr>
            <a:r>
              <a:rPr lang="de-DE" dirty="0"/>
              <a:t>																																									4 Elemente von nicht äquivalentem Tausch:</a:t>
            </a:r>
            <a:br>
              <a:rPr lang="de-DE" dirty="0"/>
            </a:b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1) Preisstruktur - die Preise für die Produkte der Zentrumsländer steigen schneller als die der peripheren Volkswirtschaften; </a:t>
            </a:r>
          </a:p>
          <a:p>
            <a:pPr marL="457200">
              <a:lnSpc>
                <a:spcPct val="150000"/>
              </a:lnSpc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2) technologische Unterschiede - die Produktion mit hoher Wertschöpfung ist in den Zentrumsländern angesiedelt, die mit niedriger Produktivität in der Peripherie; </a:t>
            </a:r>
          </a:p>
          <a:p>
            <a:pPr marL="457200">
              <a:lnSpc>
                <a:spcPct val="150000"/>
              </a:lnSpc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3) Währungsbeziehungen - die nationalen Währungskurse der rückständigen Länder werden künstlich unterbewertet, was den Ressourcenfluss erleichtert, indem die Exporte angekurbelt werden; </a:t>
            </a:r>
          </a:p>
          <a:p>
            <a:pPr marL="457200">
              <a:lnSpc>
                <a:spcPct val="150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4) Finanzströme - Einkommen aus der Peripherie wird in den entwickelten Volkswirtschaften investiert  (</a:t>
            </a:r>
            <a:r>
              <a:rPr lang="de-DE" sz="1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vgl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</a:t>
            </a: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lnSpc>
                <a:spcPct val="150000"/>
              </a:lnSpc>
              <a:spcAft>
                <a:spcPts val="800"/>
              </a:spcAft>
              <a:buNone/>
            </a:pP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de-DE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67E1C897-D488-D849-4D99-A22CBEE6E3BD}"/>
              </a:ext>
            </a:extLst>
          </p:cNvPr>
          <p:cNvSpPr/>
          <p:nvPr/>
        </p:nvSpPr>
        <p:spPr>
          <a:xfrm>
            <a:off x="1620252" y="2029327"/>
            <a:ext cx="2213811" cy="9785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Imperialistisches</a:t>
            </a:r>
          </a:p>
          <a:p>
            <a:pPr algn="ctr"/>
            <a:r>
              <a:rPr lang="de-DE" dirty="0">
                <a:solidFill>
                  <a:schemeClr val="tx1"/>
                </a:solidFill>
              </a:rPr>
              <a:t>Zentrum</a:t>
            </a:r>
          </a:p>
        </p:txBody>
      </p:sp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AE3C3A2E-0F0A-F22F-7237-A527DB4CB6D0}"/>
              </a:ext>
            </a:extLst>
          </p:cNvPr>
          <p:cNvSpPr/>
          <p:nvPr/>
        </p:nvSpPr>
        <p:spPr>
          <a:xfrm>
            <a:off x="6978316" y="2029327"/>
            <a:ext cx="2213811" cy="9785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Peripherie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52044891-B8FC-B207-E652-32B7E222CA5E}"/>
              </a:ext>
            </a:extLst>
          </p:cNvPr>
          <p:cNvCxnSpPr/>
          <p:nvPr/>
        </p:nvCxnSpPr>
        <p:spPr>
          <a:xfrm>
            <a:off x="3890211" y="2518611"/>
            <a:ext cx="303195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hteck: obere Ecken abgerundet 8">
            <a:extLst>
              <a:ext uri="{FF2B5EF4-FFF2-40B4-BE49-F238E27FC236}">
                <a16:creationId xmlns:a16="http://schemas.microsoft.com/office/drawing/2014/main" id="{E3B66673-513A-3B5A-2CDD-D859C12FCD3B}"/>
              </a:ext>
            </a:extLst>
          </p:cNvPr>
          <p:cNvSpPr/>
          <p:nvPr/>
        </p:nvSpPr>
        <p:spPr>
          <a:xfrm>
            <a:off x="4155141" y="2638926"/>
            <a:ext cx="2622885" cy="208546"/>
          </a:xfrm>
          <a:prstGeom prst="round2Same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Nicht äquivalenter Tausch</a:t>
            </a:r>
          </a:p>
        </p:txBody>
      </p:sp>
    </p:spTree>
    <p:extLst>
      <p:ext uri="{BB962C8B-B14F-4D97-AF65-F5344CB8AC3E}">
        <p14:creationId xmlns:p14="http://schemas.microsoft.com/office/powerpoint/2010/main" val="29225559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9D087F-D416-E627-60E9-E610BFF32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OKP Vereinigte kommunistische Partei</a:t>
            </a:r>
          </a:p>
        </p:txBody>
      </p:sp>
      <p:pic>
        <p:nvPicPr>
          <p:cNvPr id="6" name="Bildplatzhalter 5" descr="Ein Bild, das Text, Straße, draußen, Himmel enthält.&#10;&#10;Automatisch generierte Beschreibung">
            <a:extLst>
              <a:ext uri="{FF2B5EF4-FFF2-40B4-BE49-F238E27FC236}">
                <a16:creationId xmlns:a16="http://schemas.microsoft.com/office/drawing/2014/main" id="{B507ADF0-AAE8-D03D-1349-4C959AB8F6B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3" r="7863"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49B22E1-3598-A14C-1D89-582E22B7533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Gründung 15.03.2014</a:t>
            </a:r>
            <a:br>
              <a:rPr lang="ru-RU" dirty="0"/>
            </a:br>
            <a:endParaRPr lang="de-DE" dirty="0"/>
          </a:p>
          <a:p>
            <a:r>
              <a:rPr lang="de-DE" dirty="0"/>
              <a:t>Steht ideologisch nah zu RKAP</a:t>
            </a:r>
          </a:p>
          <a:p>
            <a:r>
              <a:rPr lang="de-DE" dirty="0"/>
              <a:t>Versuch der Vereinigung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3905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DC00E9-D659-7353-D440-925DAEE35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Andere KP</a:t>
            </a:r>
          </a:p>
        </p:txBody>
      </p:sp>
      <p:pic>
        <p:nvPicPr>
          <p:cNvPr id="6" name="Bildplatzhalter 5" descr="Ein Bild, das Text, Baum, draußen, Himmel enthält.&#10;&#10;Automatisch generierte Beschreibung">
            <a:extLst>
              <a:ext uri="{FF2B5EF4-FFF2-40B4-BE49-F238E27FC236}">
                <a16:creationId xmlns:a16="http://schemas.microsoft.com/office/drawing/2014/main" id="{D0CA5738-1560-6D4E-2B8F-06B2F892397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r="7777"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82BAF53-7198-CDE6-1DA6-14696F23563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/>
              <a:t>VKP(b) – Nina Andreeva. Mindestens 2 Mal gespalten. </a:t>
            </a:r>
          </a:p>
          <a:p>
            <a:r>
              <a:rPr lang="de-DE" dirty="0"/>
              <a:t>RPR </a:t>
            </a:r>
            <a:r>
              <a:rPr lang="ru-RU" dirty="0"/>
              <a:t>(</a:t>
            </a:r>
            <a:r>
              <a:rPr lang="de-DE" dirty="0"/>
              <a:t>Professor Popov)</a:t>
            </a:r>
          </a:p>
          <a:p>
            <a:r>
              <a:rPr lang="de-DE" dirty="0"/>
              <a:t>RKSM</a:t>
            </a:r>
          </a:p>
          <a:p>
            <a:r>
              <a:rPr lang="de-DE" dirty="0"/>
              <a:t>LKSM</a:t>
            </a:r>
          </a:p>
          <a:p>
            <a:r>
              <a:rPr lang="de-DE" dirty="0"/>
              <a:t>Maoistische Partei Russlands.</a:t>
            </a:r>
          </a:p>
          <a:p>
            <a:r>
              <a:rPr lang="de-DE" dirty="0"/>
              <a:t>Und viele andere… </a:t>
            </a:r>
          </a:p>
        </p:txBody>
      </p:sp>
    </p:spTree>
    <p:extLst>
      <p:ext uri="{BB962C8B-B14F-4D97-AF65-F5344CB8AC3E}">
        <p14:creationId xmlns:p14="http://schemas.microsoft.com/office/powerpoint/2010/main" val="1533991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0B178C-A701-E7DC-7B17-A55C11C5B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Marxistische Zirkel</a:t>
            </a:r>
            <a:br>
              <a:rPr lang="de-DE" dirty="0"/>
            </a:br>
            <a:r>
              <a:rPr lang="de-DE" dirty="0"/>
              <a:t>Linke Blogger</a:t>
            </a:r>
            <a:br>
              <a:rPr lang="de-DE" dirty="0"/>
            </a:br>
            <a:r>
              <a:rPr lang="de-DE" dirty="0"/>
              <a:t>Bildungsorganisationen</a:t>
            </a:r>
          </a:p>
        </p:txBody>
      </p:sp>
      <p:pic>
        <p:nvPicPr>
          <p:cNvPr id="6" name="Bildplatzhalter 5">
            <a:extLst>
              <a:ext uri="{FF2B5EF4-FFF2-40B4-BE49-F238E27FC236}">
                <a16:creationId xmlns:a16="http://schemas.microsoft.com/office/drawing/2014/main" id="{081F0A87-35E1-3CA8-4ADA-D10BBB3BDCA2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1" r="14381"/>
          <a:stretch>
            <a:fillRect/>
          </a:stretch>
        </p:blipFill>
        <p:spPr/>
      </p:pic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3E3B567-B867-FF56-EF80-3DF590A3E16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„Union der Marxisten“</a:t>
            </a:r>
          </a:p>
          <a:p>
            <a:r>
              <a:rPr lang="de-DE" dirty="0"/>
              <a:t>„Politsturm“</a:t>
            </a:r>
          </a:p>
          <a:p>
            <a:r>
              <a:rPr lang="ru-RU" dirty="0"/>
              <a:t>«</a:t>
            </a:r>
            <a:r>
              <a:rPr lang="de-DE" dirty="0"/>
              <a:t>Vektor“</a:t>
            </a:r>
          </a:p>
          <a:p>
            <a:r>
              <a:rPr lang="de-DE" dirty="0"/>
              <a:t>„Arbeiteruniversität </a:t>
            </a:r>
            <a:r>
              <a:rPr lang="de-DE" dirty="0" err="1"/>
              <a:t>Chlebnikov</a:t>
            </a:r>
            <a:r>
              <a:rPr lang="de-DE" dirty="0"/>
              <a:t>“ (Ausgabe von Stalinwerke!)</a:t>
            </a:r>
          </a:p>
          <a:p>
            <a:r>
              <a:rPr lang="de-DE" dirty="0"/>
              <a:t>Und viele andere</a:t>
            </a:r>
            <a:endParaRPr lang="ru-RU" dirty="0"/>
          </a:p>
          <a:p>
            <a:r>
              <a:rPr lang="de-DE" dirty="0"/>
              <a:t>Sehr populär sind linke Blogger und Projekte im Internet. Bis zu Million Zuschauer. </a:t>
            </a:r>
          </a:p>
          <a:p>
            <a:r>
              <a:rPr lang="de-DE" dirty="0"/>
              <a:t>z.B. „</a:t>
            </a:r>
            <a:r>
              <a:rPr lang="de-DE" dirty="0" err="1"/>
              <a:t>DigitalHistory</a:t>
            </a:r>
            <a:r>
              <a:rPr lang="de-DE" dirty="0"/>
              <a:t>“ (</a:t>
            </a:r>
            <a:r>
              <a:rPr lang="de-DE" dirty="0" err="1"/>
              <a:t>Zifrovaja</a:t>
            </a:r>
            <a:r>
              <a:rPr lang="de-DE" dirty="0"/>
              <a:t> </a:t>
            </a:r>
            <a:r>
              <a:rPr lang="de-DE" dirty="0" err="1"/>
              <a:t>Istoria</a:t>
            </a:r>
            <a:r>
              <a:rPr lang="de-DE" dirty="0"/>
              <a:t>) ist links orientiert, die Berufshistoriker erklären die Geschichte aus dem wissenschaftlichen Winkel.</a:t>
            </a:r>
          </a:p>
        </p:txBody>
      </p:sp>
    </p:spTree>
    <p:extLst>
      <p:ext uri="{BB962C8B-B14F-4D97-AF65-F5344CB8AC3E}">
        <p14:creationId xmlns:p14="http://schemas.microsoft.com/office/powerpoint/2010/main" val="4032412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FD250081-7D4F-68D1-24F3-0FCCFA8D5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Ideologien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B7D5FD0-DE05-E0FA-4455-98FBC51870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DE" b="1" dirty="0"/>
              <a:t>Auf der Suche nach „Nationale Ideologie“.</a:t>
            </a:r>
          </a:p>
          <a:p>
            <a:r>
              <a:rPr lang="de-DE" dirty="0"/>
              <a:t>Wird eher als Antithese zum „Westen“ verstanden. „Konservativ“ im Sinne „wie in SU“ (z.B. in Frauenfrage doch recht großzügig, die Frauen sollen schon studieren und arbeiten; dabei aber keine Sexualbefreiung). </a:t>
            </a:r>
          </a:p>
          <a:p>
            <a:r>
              <a:rPr lang="de-DE" dirty="0"/>
              <a:t>Keine fest verankerte Ideologie</a:t>
            </a:r>
          </a:p>
          <a:p>
            <a:r>
              <a:rPr lang="de-DE" dirty="0"/>
              <a:t>Sowjetische Werte und Geschichte, Sieg &amp; </a:t>
            </a:r>
            <a:r>
              <a:rPr lang="ru-RU" dirty="0"/>
              <a:t>«</a:t>
            </a:r>
            <a:r>
              <a:rPr lang="de-DE" dirty="0"/>
              <a:t>Opfer des Stalinismus“.</a:t>
            </a:r>
          </a:p>
          <a:p>
            <a:r>
              <a:rPr lang="de-DE" dirty="0"/>
              <a:t>Überleben als ideologische Grundlage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24DEC242-6F48-3250-2646-9991933C282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de-DE" b="1" dirty="0"/>
              <a:t>Liberalen </a:t>
            </a:r>
          </a:p>
          <a:p>
            <a:r>
              <a:rPr lang="de-DE" dirty="0"/>
              <a:t>Prowestliche Kräfte. </a:t>
            </a:r>
            <a:r>
              <a:rPr lang="de-DE" dirty="0" err="1"/>
              <a:t>Navalny</a:t>
            </a:r>
            <a:r>
              <a:rPr lang="de-DE" dirty="0"/>
              <a:t>. Für den Westen ist die einzige Opposition. Gefahr der Buntrevolution. Verbindung zu Ukraine und andere </a:t>
            </a:r>
            <a:r>
              <a:rPr lang="de-DE" dirty="0" err="1"/>
              <a:t>antirissische</a:t>
            </a:r>
            <a:r>
              <a:rPr lang="de-DE" dirty="0"/>
              <a:t> Kräfte (z.B. </a:t>
            </a:r>
            <a:r>
              <a:rPr lang="de-DE" dirty="0" err="1"/>
              <a:t>Itschkerien</a:t>
            </a:r>
            <a:r>
              <a:rPr lang="de-DE" dirty="0"/>
              <a:t>).</a:t>
            </a:r>
          </a:p>
          <a:p>
            <a:r>
              <a:rPr lang="de-DE" dirty="0"/>
              <a:t>Gut bezahlte </a:t>
            </a:r>
            <a:r>
              <a:rPr lang="de-DE" dirty="0" err="1"/>
              <a:t>Officearbeiter</a:t>
            </a:r>
            <a:r>
              <a:rPr lang="de-DE" dirty="0"/>
              <a:t> in Moskau und Großstädten. Mobilisierung von sehr jungen Menschen. </a:t>
            </a:r>
          </a:p>
          <a:p>
            <a:r>
              <a:rPr lang="de-DE" dirty="0"/>
              <a:t>Wenig verfolgt. Bis zum Anfang der SMO existierten die ganze Zeitungen und TV-Kanäle dieser Ausrichtung. Viele Schauspieler, populäre Schriftsteller und Sänger. </a:t>
            </a:r>
          </a:p>
          <a:p>
            <a:r>
              <a:rPr lang="de-DE" dirty="0"/>
              <a:t>Gerade Verfolgung von dieser Gruppe macht Russland zu „Autoritärem Staat“. </a:t>
            </a:r>
          </a:p>
          <a:p>
            <a:r>
              <a:rPr lang="de-DE" dirty="0"/>
              <a:t>Es gibt auch liberale Parteien und Bewegungen. </a:t>
            </a:r>
          </a:p>
          <a:p>
            <a:r>
              <a:rPr lang="de-DE" dirty="0"/>
              <a:t>Wenig Unterstützung in der Bevölkerung. </a:t>
            </a:r>
          </a:p>
          <a:p>
            <a:r>
              <a:rPr lang="de-DE" dirty="0"/>
              <a:t>Dennoch ist die prowestliche Einstellung sehr verbreitet („Europa ist ein Paradies“, „Am besten würde ich emigrieren“).</a:t>
            </a:r>
          </a:p>
        </p:txBody>
      </p:sp>
    </p:spTree>
    <p:extLst>
      <p:ext uri="{BB962C8B-B14F-4D97-AF65-F5344CB8AC3E}">
        <p14:creationId xmlns:p14="http://schemas.microsoft.com/office/powerpoint/2010/main" val="1604068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5B7D2C-7911-F2A4-6E8B-885460CE7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Politische Verdrossenheit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EFC2AE5-E2A2-B6B2-EB7C-9E29353E3D9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Letzte Wahlen: 35%. Manchmal auch 14% Wahlbeteiligung (z.B. in Moskau bei Wahlen in Stadtrat).</a:t>
            </a:r>
          </a:p>
          <a:p>
            <a:r>
              <a:rPr lang="de-DE" dirty="0"/>
              <a:t>Unterstützung von Putin im Moment 82% (</a:t>
            </a:r>
            <a:r>
              <a:rPr lang="de-DE" dirty="0" err="1"/>
              <a:t>vgl</a:t>
            </a:r>
            <a:r>
              <a:rPr lang="de-DE" dirty="0"/>
              <a:t> 11). </a:t>
            </a:r>
          </a:p>
          <a:p>
            <a:r>
              <a:rPr lang="de-DE" dirty="0"/>
              <a:t>Putin hat einen großen Vertrauenskredit aufgrund Veränderung nach 90ger. Frage der Generationen.</a:t>
            </a:r>
          </a:p>
        </p:txBody>
      </p:sp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AF8A1C78-3EB6-03FF-B390-5B1EFB6E7166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137959088"/>
              </p:ext>
            </p:extLst>
          </p:nvPr>
        </p:nvGraphicFramePr>
        <p:xfrm>
          <a:off x="6019800" y="1825625"/>
          <a:ext cx="4684713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482944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D936E038-EC53-5EFE-2D01-E997F4742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Literaturliste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7FF2D5F-FDE2-44F7-DCF7-6073CF861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1604681"/>
            <a:ext cx="9634011" cy="5109883"/>
          </a:xfrm>
        </p:spPr>
        <p:txBody>
          <a:bodyPr>
            <a:normAutofit fontScale="25000" lnSpcReduction="20000"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4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Статистика работающего населения России — численность рабочей силы по данным Росстат (</a:t>
            </a:r>
            <a:r>
              <a:rPr lang="de-DE" sz="40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rusind</a:t>
            </a:r>
            <a:r>
              <a:rPr lang="ru-RU" sz="4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.</a:t>
            </a:r>
            <a:r>
              <a:rPr lang="de-DE" sz="40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ru</a:t>
            </a:r>
            <a:r>
              <a:rPr lang="ru-RU" sz="4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)</a:t>
            </a:r>
            <a:endParaRPr lang="de-DE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4000" b="0" i="1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О. Комолов. «Отток капитала из России в контексте мир-системного анализа». Verfügbarunter: </a:t>
            </a:r>
            <a:r>
              <a:rPr lang="ru-RU" sz="4000" b="0" i="1" u="sng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Отток капитала из России в контексте мир-системного анализа – тема научной статьи по экономике и бизнесу читайте бесплатно текст научно-исследовательской работы в электронной библиотеке КиберЛенинка (cyberleninka.ru)</a:t>
            </a:r>
            <a:endParaRPr lang="ru-RU" sz="4000" b="0" i="0" dirty="0">
              <a:solidFill>
                <a:srgbClr val="26262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4000" b="0" i="1" dirty="0">
                <a:solidFill>
                  <a:srgbClr val="2626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Дзарасов, Р. С. Развитие в современном мире. Возможен ли национально ориентированный капитализм? / Р. С. Дзарасов // Экономика мегаполиса и регионов. – 2013. – № 1(48). – С. 8–35.</a:t>
            </a:r>
            <a:endParaRPr lang="ru-RU" sz="4000" b="0" i="0" dirty="0">
              <a:solidFill>
                <a:srgbClr val="262626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4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Трудовые ресурсы, занятость и безработица (</a:t>
            </a:r>
            <a:r>
              <a:rPr lang="de-DE" sz="40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rosstat</a:t>
            </a:r>
            <a:r>
              <a:rPr lang="ru-RU" sz="4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lang="de-DE" sz="40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gov</a:t>
            </a:r>
            <a:r>
              <a:rPr lang="ru-RU" sz="4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.</a:t>
            </a:r>
            <a:r>
              <a:rPr lang="de-DE" sz="40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ru</a:t>
            </a:r>
            <a:r>
              <a:rPr lang="ru-RU" sz="4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/>
              </a:rPr>
              <a:t>)</a:t>
            </a:r>
            <a:endParaRPr lang="de-DE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4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Справочная информация: "Среднемесячная заработная плата в целом по Российской Федерации" (Материал подготовлен специалистами КонсультантПлюс по данным Росстата) \ КонсультантПлюс (</a:t>
            </a:r>
            <a:r>
              <a:rPr lang="de-DE" sz="40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consultant</a:t>
            </a:r>
            <a:r>
              <a:rPr lang="ru-RU" sz="4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.</a:t>
            </a:r>
            <a:r>
              <a:rPr lang="de-DE" sz="40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ru</a:t>
            </a:r>
            <a:r>
              <a:rPr lang="ru-RU" sz="4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/>
              </a:rPr>
              <a:t>)</a:t>
            </a:r>
            <a:endParaRPr lang="de-DE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4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Медианная зарплата в России 2021: размеры по регионам, отраслям и годам (</a:t>
            </a:r>
            <a:r>
              <a:rPr lang="de-DE" sz="4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top</a:t>
            </a:r>
            <a:r>
              <a:rPr lang="ru-RU" sz="4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-</a:t>
            </a:r>
            <a:r>
              <a:rPr lang="de-DE" sz="40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rf</a:t>
            </a:r>
            <a:r>
              <a:rPr lang="ru-RU" sz="4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.</a:t>
            </a:r>
            <a:r>
              <a:rPr lang="de-DE" sz="40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ru</a:t>
            </a:r>
            <a:r>
              <a:rPr lang="ru-RU" sz="4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)</a:t>
            </a:r>
            <a:endParaRPr lang="de-DE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4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Постановление Правительства Российской Федерации от 15.11.2021 № 1940 ∙ Официальное опубликование правовых актов ∙ Официальный интернет-портал правовой информации (</a:t>
            </a:r>
            <a:r>
              <a:rPr lang="de-DE" sz="40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pravo</a:t>
            </a:r>
            <a:r>
              <a:rPr lang="ru-RU" sz="4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.</a:t>
            </a:r>
            <a:r>
              <a:rPr lang="de-DE" sz="40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gov</a:t>
            </a:r>
            <a:r>
              <a:rPr lang="ru-RU" sz="4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.</a:t>
            </a:r>
            <a:r>
              <a:rPr lang="de-DE" sz="40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ru</a:t>
            </a:r>
            <a:r>
              <a:rPr lang="ru-RU" sz="4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/>
              </a:rPr>
              <a:t>)</a:t>
            </a:r>
            <a:endParaRPr lang="de-DE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4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Трудовой кодекс Российской Федерации — Редакция от 14.07.2022 — Контур.Норматив (</a:t>
            </a:r>
            <a:r>
              <a:rPr lang="de-DE" sz="40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kontur</a:t>
            </a:r>
            <a:r>
              <a:rPr lang="ru-RU" sz="4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.</a:t>
            </a:r>
            <a:r>
              <a:rPr lang="de-DE" sz="40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ru</a:t>
            </a:r>
            <a:r>
              <a:rPr lang="ru-RU" sz="4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/>
              </a:rPr>
              <a:t>)</a:t>
            </a:r>
            <a:endParaRPr lang="de-DE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4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Профсоюзы в России: имитация работы или реальная защита трудовых прав? </a:t>
            </a:r>
            <a:r>
              <a:rPr lang="de-DE" sz="4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| </a:t>
            </a:r>
            <a:r>
              <a:rPr lang="de-DE" sz="40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/>
              </a:rPr>
              <a:t>BanksToday</a:t>
            </a:r>
            <a:endParaRPr lang="de-DE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e-DE" sz="40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Профсоюз</a:t>
            </a:r>
            <a:r>
              <a:rPr lang="de-DE" sz="4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/>
              </a:rPr>
              <a:t> МПРА (vk.com)</a:t>
            </a:r>
            <a:endParaRPr lang="de-DE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4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Рейтинг Путина на сегодня в 2022 году: реальный, ВЦИОМ, ФОМ, Левада (</a:t>
            </a:r>
            <a:r>
              <a:rPr lang="de-DE" sz="40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gogov</a:t>
            </a:r>
            <a:r>
              <a:rPr lang="ru-RU" sz="4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.</a:t>
            </a:r>
            <a:r>
              <a:rPr lang="de-DE" sz="40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ru</a:t>
            </a:r>
            <a:r>
              <a:rPr lang="ru-RU" sz="4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/>
              </a:rPr>
              <a:t>)</a:t>
            </a:r>
            <a:endParaRPr lang="de-DE" sz="4000" u="sng" dirty="0">
              <a:solidFill>
                <a:srgbClr val="0563C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4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О внешней торговле в 2021 году (</a:t>
            </a:r>
            <a:r>
              <a:rPr lang="de-DE" sz="40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rosstat</a:t>
            </a:r>
            <a:r>
              <a:rPr lang="ru-RU" sz="4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.</a:t>
            </a:r>
            <a:r>
              <a:rPr lang="de-DE" sz="40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gov</a:t>
            </a:r>
            <a:r>
              <a:rPr lang="ru-RU" sz="4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.</a:t>
            </a:r>
            <a:r>
              <a:rPr lang="de-DE" sz="4000" u="sng" dirty="0" err="1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ru</a:t>
            </a:r>
            <a:r>
              <a:rPr lang="ru-RU" sz="4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/>
              </a:rPr>
              <a:t>)</a:t>
            </a:r>
            <a:endParaRPr lang="de-DE" sz="4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8121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364717-153B-210D-0A3A-39F17FC8D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Wirtschaft in Russland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49D398E-14BC-4051-FCF3-16FF43B8D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1. Rohstofforientiert.</a:t>
            </a:r>
          </a:p>
          <a:p>
            <a:r>
              <a:rPr lang="de-DE" dirty="0"/>
              <a:t>2. Exportorientiert.</a:t>
            </a:r>
          </a:p>
          <a:p>
            <a:r>
              <a:rPr lang="de-DE" dirty="0"/>
              <a:t>Exportstruktur 2021: </a:t>
            </a:r>
          </a:p>
          <a:p>
            <a:pPr marL="0" indent="0">
              <a:buNone/>
            </a:pPr>
            <a:r>
              <a:rPr lang="de-DE" dirty="0"/>
              <a:t>(</a:t>
            </a:r>
            <a:r>
              <a:rPr lang="de-DE" dirty="0" err="1"/>
              <a:t>vgl</a:t>
            </a:r>
            <a:r>
              <a:rPr lang="de-DE" dirty="0"/>
              <a:t> 12)</a:t>
            </a:r>
          </a:p>
          <a:p>
            <a:endParaRPr lang="de-DE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5BA8206A-EC0B-A4A3-50AA-2EFE01AE61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175732"/>
              </p:ext>
            </p:extLst>
          </p:nvPr>
        </p:nvGraphicFramePr>
        <p:xfrm>
          <a:off x="4215949" y="1874520"/>
          <a:ext cx="6698303" cy="40245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32275">
                  <a:extLst>
                    <a:ext uri="{9D8B030D-6E8A-4147-A177-3AD203B41FA5}">
                      <a16:colId xmlns:a16="http://schemas.microsoft.com/office/drawing/2014/main" val="4109768584"/>
                    </a:ext>
                  </a:extLst>
                </a:gridCol>
                <a:gridCol w="2233014">
                  <a:extLst>
                    <a:ext uri="{9D8B030D-6E8A-4147-A177-3AD203B41FA5}">
                      <a16:colId xmlns:a16="http://schemas.microsoft.com/office/drawing/2014/main" val="1656534964"/>
                    </a:ext>
                  </a:extLst>
                </a:gridCol>
                <a:gridCol w="2233014">
                  <a:extLst>
                    <a:ext uri="{9D8B030D-6E8A-4147-A177-3AD203B41FA5}">
                      <a16:colId xmlns:a16="http://schemas.microsoft.com/office/drawing/2014/main" val="833538438"/>
                    </a:ext>
                  </a:extLst>
                </a:gridCol>
              </a:tblGrid>
              <a:tr h="3013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Export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Mln $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%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8442987"/>
                  </a:ext>
                </a:extLst>
              </a:tr>
              <a:tr h="3013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Insgesamt 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491580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100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70880743"/>
                  </a:ext>
                </a:extLst>
              </a:tr>
              <a:tr h="6382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Kraftstoffe und Energieprodukte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267035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54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0051182"/>
                  </a:ext>
                </a:extLst>
              </a:tr>
              <a:tr h="3013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Rohöl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110171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22,4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48772279"/>
                  </a:ext>
                </a:extLst>
              </a:tr>
              <a:tr h="3013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Erdgas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55507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11,3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8145291"/>
                  </a:ext>
                </a:extLst>
              </a:tr>
              <a:tr h="3013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Metalle und Metallwaren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51125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10,4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6146181"/>
                  </a:ext>
                </a:extLst>
              </a:tr>
              <a:tr h="6382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Machinen, Ausrüstungen und Transportmittel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32631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6,6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59434955"/>
                  </a:ext>
                </a:extLst>
              </a:tr>
              <a:tr h="3013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Chemikalien, Gummi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37837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6,6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79733543"/>
                  </a:ext>
                </a:extLst>
              </a:tr>
              <a:tr h="30139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Holz, Papiererzeugnisse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16985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3,5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36871358"/>
                  </a:ext>
                </a:extLst>
              </a:tr>
              <a:tr h="6382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Landwirtschaftliche Produktion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>
                          <a:effectLst/>
                        </a:rPr>
                        <a:t>35905</a:t>
                      </a:r>
                      <a:endParaRPr lang="de-DE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1100" dirty="0">
                          <a:effectLst/>
                        </a:rPr>
                        <a:t>7,3</a:t>
                      </a:r>
                      <a:endParaRPr lang="de-DE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93279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873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D0715354-528F-6759-C5B2-5AC212673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Wirtschaft in Russland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1F5C5CEE-A9FE-581E-557D-B311A4E4D1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69848" y="1825624"/>
            <a:ext cx="4684057" cy="4831849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Abfluss von Kapital aus Russland</a:t>
            </a:r>
          </a:p>
          <a:p>
            <a:r>
              <a:rPr lang="de-DE" dirty="0"/>
              <a:t>1. Privat: </a:t>
            </a:r>
            <a:r>
              <a:rPr lang="de-DE" dirty="0" err="1"/>
              <a:t>Offshoren</a:t>
            </a:r>
            <a:r>
              <a:rPr lang="de-DE" dirty="0"/>
              <a:t>, private Bankkonten im Westen. </a:t>
            </a:r>
          </a:p>
          <a:p>
            <a:r>
              <a:rPr lang="de-DE" dirty="0"/>
              <a:t>2. Staatlich (um die Vergünstigungen für die Exporteure zu schaffen): durch Devisenreserve und Auszahlung von Staatsschulden. </a:t>
            </a:r>
            <a:endParaRPr lang="ru-RU" dirty="0"/>
          </a:p>
          <a:p>
            <a:r>
              <a:rPr lang="de-DE" dirty="0"/>
              <a:t>Anteil der direkten ausländischen Investitionen ist sehr hoch in den Exportbranchen, BRD ist an 1. Stelle, China an der 2.             (</a:t>
            </a:r>
            <a:r>
              <a:rPr lang="de-DE" dirty="0" err="1"/>
              <a:t>Vgl</a:t>
            </a:r>
            <a:r>
              <a:rPr lang="de-DE" dirty="0"/>
              <a:t> 2)</a:t>
            </a:r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A0F99B48-2562-88B1-5F63-DFB1481F87A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/>
              <a:t>Abfluss von Kapital in Jahren</a:t>
            </a:r>
          </a:p>
          <a:p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1E8DAFAD-8988-F669-B359-13E8D0FC9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9826" y="2628900"/>
            <a:ext cx="4391024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02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5809CB-CA34-15B0-8E2C-533472FA3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Allgemeine Erklärung zu Peripherie</a:t>
            </a:r>
            <a:br>
              <a:rPr lang="de-DE" dirty="0"/>
            </a:br>
            <a:r>
              <a:rPr lang="de-DE" dirty="0"/>
              <a:t>(Halbperipherie)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158D31-C7C0-08BA-21BA-D47485B9514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/>
              <a:t>1. Ausbeutung durch den ausländischen Kapital direkt oder indirekt (Fall Russland). </a:t>
            </a:r>
          </a:p>
          <a:p>
            <a:r>
              <a:rPr lang="de-DE" dirty="0"/>
              <a:t>2. </a:t>
            </a:r>
            <a:r>
              <a:rPr lang="de-DE" dirty="0" err="1"/>
              <a:t>Kompradorenbourgeoisie</a:t>
            </a:r>
            <a:r>
              <a:rPr lang="de-DE" dirty="0"/>
              <a:t> ist ein Vermittler und bekommt dadurch die Riesenprofite.  Assoziiert sich mit </a:t>
            </a:r>
            <a:r>
              <a:rPr lang="de-DE"/>
              <a:t>dem Imperialisten. </a:t>
            </a:r>
            <a:endParaRPr lang="de-DE" dirty="0"/>
          </a:p>
          <a:p>
            <a:r>
              <a:rPr lang="de-DE" dirty="0"/>
              <a:t>3. Der Staat unterstützt diese Bourgeoisie und schafft die möglichst günstige Konditionen für sie (in Fall Russlands ist das z.B. Kurs von </a:t>
            </a:r>
            <a:r>
              <a:rPr lang="de-DE" dirty="0" err="1"/>
              <a:t>Rubl</a:t>
            </a:r>
            <a:r>
              <a:rPr lang="de-DE" dirty="0"/>
              <a:t>). 	</a:t>
            </a:r>
          </a:p>
          <a:p>
            <a:r>
              <a:rPr lang="de-DE" dirty="0"/>
              <a:t>4. Je tiefer ist die Abhängigkeit, desto schlechter ist die Lage Arbeiterklasse. Export von Faschismus (Unterdrückung in Peripherie-Länder durch die starke Repression). 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7ACA657-508F-F32C-5B09-1E542C157D3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/>
              <a:t>5. Gegenbewegung: mögliche nationale Bourgeoisie. Beispiel China. Interessiert an die inländische Produktion, Binnenmarkt und Entwicklung des Landes. </a:t>
            </a:r>
          </a:p>
          <a:p>
            <a:r>
              <a:rPr lang="de-DE" dirty="0"/>
              <a:t>6. Mögliche nationale Regierung mit Unterstützung der nationalen Bourgeoisie und/oder Arbeiterklasse. </a:t>
            </a:r>
          </a:p>
          <a:p>
            <a:endParaRPr lang="de-DE" dirty="0"/>
          </a:p>
          <a:p>
            <a:r>
              <a:rPr lang="de-DE" sz="2600" b="1" dirty="0"/>
              <a:t>Im Fall Russlands existieren die beide Tendenzen. </a:t>
            </a:r>
          </a:p>
        </p:txBody>
      </p:sp>
    </p:spTree>
    <p:extLst>
      <p:ext uri="{BB962C8B-B14F-4D97-AF65-F5344CB8AC3E}">
        <p14:creationId xmlns:p14="http://schemas.microsoft.com/office/powerpoint/2010/main" val="1828869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092750-76B4-F697-58F2-5C1F6699F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Arbeiterklasse: Zusammensetzung</a:t>
            </a:r>
            <a:br>
              <a:rPr lang="de-DE" dirty="0"/>
            </a:b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2018 (</a:t>
            </a:r>
            <a:r>
              <a:rPr lang="de-DE" sz="2000" dirty="0" err="1">
                <a:latin typeface="Arial" panose="020B0604020202020204" pitchFamily="34" charset="0"/>
                <a:cs typeface="Arial" panose="020B0604020202020204" pitchFamily="34" charset="0"/>
              </a:rPr>
              <a:t>vgl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graphicFrame>
        <p:nvGraphicFramePr>
          <p:cNvPr id="6" name="Inhaltsplatzhalter 5">
            <a:extLst>
              <a:ext uri="{FF2B5EF4-FFF2-40B4-BE49-F238E27FC236}">
                <a16:creationId xmlns:a16="http://schemas.microsoft.com/office/drawing/2014/main" id="{EE5A80FB-57CF-3CF5-72B7-9AD09F8DF96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2781574"/>
              </p:ext>
            </p:extLst>
          </p:nvPr>
        </p:nvGraphicFramePr>
        <p:xfrm>
          <a:off x="634784" y="1885445"/>
          <a:ext cx="9634010" cy="4806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2315">
                  <a:extLst>
                    <a:ext uri="{9D8B030D-6E8A-4147-A177-3AD203B41FA5}">
                      <a16:colId xmlns:a16="http://schemas.microsoft.com/office/drawing/2014/main" val="4071027629"/>
                    </a:ext>
                  </a:extLst>
                </a:gridCol>
                <a:gridCol w="4811695">
                  <a:extLst>
                    <a:ext uri="{9D8B030D-6E8A-4147-A177-3AD203B41FA5}">
                      <a16:colId xmlns:a16="http://schemas.microsoft.com/office/drawing/2014/main" val="1545480825"/>
                    </a:ext>
                  </a:extLst>
                </a:gridCol>
              </a:tblGrid>
              <a:tr h="2104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de-DE" sz="900" dirty="0">
                        <a:effectLst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 dirty="0">
                          <a:effectLst/>
                        </a:rPr>
                        <a:t>% der beschäftigten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extLst>
                  <a:ext uri="{0D108BD9-81ED-4DB2-BD59-A6C34878D82A}">
                    <a16:rowId xmlns:a16="http://schemas.microsoft.com/office/drawing/2014/main" val="1359451209"/>
                  </a:ext>
                </a:extLst>
              </a:tr>
              <a:tr h="2104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 dirty="0">
                          <a:effectLst/>
                        </a:rPr>
                        <a:t>Land- und Forstwirtschaft, Jagd, Fischerei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>
                          <a:effectLst/>
                        </a:rPr>
                        <a:t>5,8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extLst>
                  <a:ext uri="{0D108BD9-81ED-4DB2-BD59-A6C34878D82A}">
                    <a16:rowId xmlns:a16="http://schemas.microsoft.com/office/drawing/2014/main" val="1874797551"/>
                  </a:ext>
                </a:extLst>
              </a:tr>
              <a:tr h="2104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 dirty="0">
                          <a:effectLst/>
                        </a:rPr>
                        <a:t>Bergbau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>
                          <a:effectLst/>
                        </a:rPr>
                        <a:t>2,3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extLst>
                  <a:ext uri="{0D108BD9-81ED-4DB2-BD59-A6C34878D82A}">
                    <a16:rowId xmlns:a16="http://schemas.microsoft.com/office/drawing/2014/main" val="117591112"/>
                  </a:ext>
                </a:extLst>
              </a:tr>
              <a:tr h="2104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>
                          <a:effectLst/>
                        </a:rPr>
                        <a:t>Verarbeitendes Gewerbe 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>
                          <a:effectLst/>
                        </a:rPr>
                        <a:t>14,1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extLst>
                  <a:ext uri="{0D108BD9-81ED-4DB2-BD59-A6C34878D82A}">
                    <a16:rowId xmlns:a16="http://schemas.microsoft.com/office/drawing/2014/main" val="2406968654"/>
                  </a:ext>
                </a:extLst>
              </a:tr>
              <a:tr h="2104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 dirty="0" err="1">
                          <a:effectLst/>
                        </a:rPr>
                        <a:t>Bereitstellund</a:t>
                      </a:r>
                      <a:r>
                        <a:rPr lang="de-DE" sz="900" dirty="0">
                          <a:effectLst/>
                        </a:rPr>
                        <a:t> von Strom und Gas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>
                          <a:effectLst/>
                        </a:rPr>
                        <a:t>2,7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extLst>
                  <a:ext uri="{0D108BD9-81ED-4DB2-BD59-A6C34878D82A}">
                    <a16:rowId xmlns:a16="http://schemas.microsoft.com/office/drawing/2014/main" val="1401694478"/>
                  </a:ext>
                </a:extLst>
              </a:tr>
              <a:tr h="2104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 dirty="0">
                          <a:effectLst/>
                        </a:rPr>
                        <a:t>Wasserversorgung, </a:t>
                      </a:r>
                      <a:r>
                        <a:rPr lang="de-DE" sz="900" dirty="0" err="1">
                          <a:effectLst/>
                        </a:rPr>
                        <a:t>Abfallbeseitugung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>
                          <a:effectLst/>
                        </a:rPr>
                        <a:t>0,7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extLst>
                  <a:ext uri="{0D108BD9-81ED-4DB2-BD59-A6C34878D82A}">
                    <a16:rowId xmlns:a16="http://schemas.microsoft.com/office/drawing/2014/main" val="424810941"/>
                  </a:ext>
                </a:extLst>
              </a:tr>
              <a:tr h="2104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 dirty="0">
                          <a:effectLst/>
                        </a:rPr>
                        <a:t>Baugewerbe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>
                          <a:effectLst/>
                        </a:rPr>
                        <a:t>7,1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extLst>
                  <a:ext uri="{0D108BD9-81ED-4DB2-BD59-A6C34878D82A}">
                    <a16:rowId xmlns:a16="http://schemas.microsoft.com/office/drawing/2014/main" val="2992595507"/>
                  </a:ext>
                </a:extLst>
              </a:tr>
              <a:tr h="4464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>
                          <a:effectLst/>
                        </a:rPr>
                        <a:t>Groß-  und Einzelhandel, Reparatur von Fahrzeugen 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>
                          <a:effectLst/>
                        </a:rPr>
                        <a:t>15,9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extLst>
                  <a:ext uri="{0D108BD9-81ED-4DB2-BD59-A6C34878D82A}">
                    <a16:rowId xmlns:a16="http://schemas.microsoft.com/office/drawing/2014/main" val="1331000985"/>
                  </a:ext>
                </a:extLst>
              </a:tr>
              <a:tr h="2104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>
                          <a:effectLst/>
                        </a:rPr>
                        <a:t>Transport und Lagerung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>
                          <a:effectLst/>
                        </a:rPr>
                        <a:t>8,6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extLst>
                  <a:ext uri="{0D108BD9-81ED-4DB2-BD59-A6C34878D82A}">
                    <a16:rowId xmlns:a16="http://schemas.microsoft.com/office/drawing/2014/main" val="3747123205"/>
                  </a:ext>
                </a:extLst>
              </a:tr>
              <a:tr h="2104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>
                          <a:effectLst/>
                        </a:rPr>
                        <a:t>Hotel und Gaststätten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>
                          <a:effectLst/>
                        </a:rPr>
                        <a:t>2,6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extLst>
                  <a:ext uri="{0D108BD9-81ED-4DB2-BD59-A6C34878D82A}">
                    <a16:rowId xmlns:a16="http://schemas.microsoft.com/office/drawing/2014/main" val="2780817719"/>
                  </a:ext>
                </a:extLst>
              </a:tr>
              <a:tr h="2104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>
                          <a:effectLst/>
                        </a:rPr>
                        <a:t>Information und Kommunikation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>
                          <a:effectLst/>
                        </a:rPr>
                        <a:t>1,8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extLst>
                  <a:ext uri="{0D108BD9-81ED-4DB2-BD59-A6C34878D82A}">
                    <a16:rowId xmlns:a16="http://schemas.microsoft.com/office/drawing/2014/main" val="18272119"/>
                  </a:ext>
                </a:extLst>
              </a:tr>
              <a:tr h="2104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>
                          <a:effectLst/>
                        </a:rPr>
                        <a:t>Finanzen und Versicherung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>
                          <a:effectLst/>
                        </a:rPr>
                        <a:t>2,3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extLst>
                  <a:ext uri="{0D108BD9-81ED-4DB2-BD59-A6C34878D82A}">
                    <a16:rowId xmlns:a16="http://schemas.microsoft.com/office/drawing/2014/main" val="2429426621"/>
                  </a:ext>
                </a:extLst>
              </a:tr>
              <a:tr h="2104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>
                          <a:effectLst/>
                        </a:rPr>
                        <a:t>Grundstücks- und Wohnungswesen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 dirty="0">
                          <a:effectLst/>
                        </a:rPr>
                        <a:t>1,7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extLst>
                  <a:ext uri="{0D108BD9-81ED-4DB2-BD59-A6C34878D82A}">
                    <a16:rowId xmlns:a16="http://schemas.microsoft.com/office/drawing/2014/main" val="1134233321"/>
                  </a:ext>
                </a:extLst>
              </a:tr>
              <a:tr h="44641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>
                          <a:effectLst/>
                        </a:rPr>
                        <a:t>Freiberufliche, wissenschaftliche und administrative Tätigkeiten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>
                          <a:effectLst/>
                        </a:rPr>
                        <a:t>5,6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extLst>
                  <a:ext uri="{0D108BD9-81ED-4DB2-BD59-A6C34878D82A}">
                    <a16:rowId xmlns:a16="http://schemas.microsoft.com/office/drawing/2014/main" val="74021332"/>
                  </a:ext>
                </a:extLst>
              </a:tr>
              <a:tr h="2104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>
                          <a:effectLst/>
                        </a:rPr>
                        <a:t>Öffentliche Verwaltung, Militär, Sicherheit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 dirty="0">
                          <a:effectLst/>
                        </a:rPr>
                        <a:t>7,1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extLst>
                  <a:ext uri="{0D108BD9-81ED-4DB2-BD59-A6C34878D82A}">
                    <a16:rowId xmlns:a16="http://schemas.microsoft.com/office/drawing/2014/main" val="563501080"/>
                  </a:ext>
                </a:extLst>
              </a:tr>
              <a:tr h="2104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>
                          <a:effectLst/>
                        </a:rPr>
                        <a:t>Bildung 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>
                          <a:effectLst/>
                        </a:rPr>
                        <a:t>9,5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extLst>
                  <a:ext uri="{0D108BD9-81ED-4DB2-BD59-A6C34878D82A}">
                    <a16:rowId xmlns:a16="http://schemas.microsoft.com/office/drawing/2014/main" val="3216630487"/>
                  </a:ext>
                </a:extLst>
              </a:tr>
              <a:tr h="2104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>
                          <a:effectLst/>
                        </a:rPr>
                        <a:t>Gesundheitswesen und Soziales 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>
                          <a:effectLst/>
                        </a:rPr>
                        <a:t>8,9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extLst>
                  <a:ext uri="{0D108BD9-81ED-4DB2-BD59-A6C34878D82A}">
                    <a16:rowId xmlns:a16="http://schemas.microsoft.com/office/drawing/2014/main" val="487020688"/>
                  </a:ext>
                </a:extLst>
              </a:tr>
              <a:tr h="54628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>
                          <a:effectLst/>
                        </a:rPr>
                        <a:t>Kultur, Sport, Freizeit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>
                          <a:effectLst/>
                        </a:rPr>
                        <a:t>1,8</a:t>
                      </a:r>
                      <a:endParaRPr lang="de-DE" sz="10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>
                          <a:effectLst/>
                        </a:rPr>
                        <a:t> </a:t>
                      </a:r>
                      <a:endParaRPr lang="de-D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extLst>
                  <a:ext uri="{0D108BD9-81ED-4DB2-BD59-A6C34878D82A}">
                    <a16:rowId xmlns:a16="http://schemas.microsoft.com/office/drawing/2014/main" val="15975441"/>
                  </a:ext>
                </a:extLst>
              </a:tr>
              <a:tr h="21047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 dirty="0">
                          <a:effectLst/>
                        </a:rPr>
                        <a:t>Sonstige Dienstleistungen 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de-DE" sz="900" dirty="0">
                          <a:effectLst/>
                        </a:rPr>
                        <a:t>2,4</a:t>
                      </a:r>
                      <a:endParaRPr lang="de-D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1025" marR="61025" marT="0" marB="0"/>
                </a:tc>
                <a:extLst>
                  <a:ext uri="{0D108BD9-81ED-4DB2-BD59-A6C34878D82A}">
                    <a16:rowId xmlns:a16="http://schemas.microsoft.com/office/drawing/2014/main" val="3241820921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CF5D6599-B004-D85A-796F-2CEB249C257E}"/>
              </a:ext>
            </a:extLst>
          </p:cNvPr>
          <p:cNvSpPr>
            <a:spLocks noChangeArrowheads="1"/>
          </p:cNvSpPr>
          <p:nvPr/>
        </p:nvSpPr>
        <p:spPr bwMode="auto">
          <a:xfrm rot="9190680">
            <a:off x="-4565145" y="105489"/>
            <a:ext cx="19957751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Struktur der Erwerbsbev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ö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lkerung nach Art der T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ä</a:t>
            </a:r>
            <a:r>
              <a:rPr kumimoji="0" lang="de-DE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ea typeface="Calibri" panose="020F0502020204030204" pitchFamily="34" charset="0"/>
                <a:cs typeface="Segoe UI" panose="020B0502040204020203" pitchFamily="34" charset="0"/>
              </a:rPr>
              <a:t>tigkeit, durchschnittlich im Jahr 2018 (in %)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9581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0500E4-3684-8E09-7CC0-AE2F0C2DE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Arbeiterklasse Statistik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1202274-3A73-672B-4238-3D5681B28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Jahr 2019: Allgemeine arbeitsfähige Bevölkerung insgesamt 75 398 000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de-DE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Davon erwerbstätig 71 </a:t>
            </a:r>
            <a:r>
              <a:rPr lang="de-DE" sz="18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933 000</a:t>
            </a:r>
          </a:p>
          <a:p>
            <a:pPr>
              <a:spcAft>
                <a:spcPts val="800"/>
              </a:spcAft>
            </a:pPr>
            <a:r>
              <a:rPr lang="de-DE" sz="18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Männlich 38758000</a:t>
            </a: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de-DE" sz="18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Weiblich 36640000 (</a:t>
            </a:r>
            <a:r>
              <a:rPr lang="de-DE" sz="1800" dirty="0" err="1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vgl</a:t>
            </a:r>
            <a:r>
              <a:rPr lang="de-DE" sz="1800" dirty="0"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1).</a:t>
            </a:r>
            <a:endParaRPr lang="de-DE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Segoe UI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Arbeitslos 3 465 000 (AL-Quote = 4,6%)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de-DE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20</a:t>
            </a:r>
            <a:r>
              <a:rPr lang="de-DE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 September AL-Quote 5,8%</a:t>
            </a:r>
            <a:endParaRPr lang="de-DE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de-DE" dirty="0"/>
              <a:t>Anteil der Facharbeitskräften mit Fachausbildung und Studium in 2021 79,8% (</a:t>
            </a:r>
            <a:r>
              <a:rPr lang="de-DE" dirty="0" err="1"/>
              <a:t>vgl</a:t>
            </a:r>
            <a:r>
              <a:rPr lang="de-DE" dirty="0"/>
              <a:t> 1)</a:t>
            </a:r>
            <a:endParaRPr lang="ru-RU" dirty="0"/>
          </a:p>
          <a:p>
            <a:r>
              <a:rPr lang="de-DE" dirty="0"/>
              <a:t>Durchschnittliches Monatslohn in 2021 – </a:t>
            </a:r>
            <a:r>
              <a:rPr lang="de-DE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57244 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Р, </a:t>
            </a:r>
            <a:r>
              <a:rPr lang="de-DE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 2022 II Quartal 63 784P (= 1060 Euro) (</a:t>
            </a:r>
            <a:r>
              <a:rPr lang="de-DE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vgl</a:t>
            </a:r>
            <a:r>
              <a:rPr lang="de-DE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5)</a:t>
            </a:r>
          </a:p>
          <a:p>
            <a:r>
              <a:rPr lang="de-DE" dirty="0">
                <a:solidFill>
                  <a:srgbClr val="000000"/>
                </a:solidFill>
                <a:latin typeface="Times New Roman" panose="02020603050405020304" pitchFamily="18" charset="0"/>
              </a:rPr>
              <a:t>Medianes Monatslohn in 2021 42 245P .  Mindestlohn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de-DE" dirty="0">
                <a:solidFill>
                  <a:srgbClr val="000000"/>
                </a:solidFill>
                <a:latin typeface="Times New Roman" panose="02020603050405020304" pitchFamily="18" charset="0"/>
              </a:rPr>
              <a:t>im Jahr 2022 13890 P (</a:t>
            </a:r>
            <a:r>
              <a:rPr lang="de-DE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vgl</a:t>
            </a:r>
            <a:r>
              <a:rPr lang="de-DE" dirty="0">
                <a:solidFill>
                  <a:srgbClr val="000000"/>
                </a:solidFill>
                <a:latin typeface="Times New Roman" panose="02020603050405020304" pitchFamily="18" charset="0"/>
              </a:rPr>
              <a:t> 6)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1218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9F01AE-D2F4-1C15-8AEB-C5429224D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Lebens- und Arbeitsbedingungen</a:t>
            </a:r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C22F1EF3-1802-0E0B-1F32-8FC9C6856BE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8305086"/>
              </p:ext>
            </p:extLst>
          </p:nvPr>
        </p:nvGraphicFramePr>
        <p:xfrm>
          <a:off x="1069975" y="1874838"/>
          <a:ext cx="9634538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8510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AB8415-AB86-520E-842D-8824BAF9B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Lebens- und Arbeitsbedingungen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4664B0C-CC43-B7E1-EA7E-1FBD19D5D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/>
              <a:t>Laut Statistik bekommen 2,5% den Mindestlohn. In Wirklichkeit eine sehr große graue Zone, wo die Löhne unbekannt sind (bei Kleinunternehmer vor allem, Dienstleistungen, auch bei mehrfacher Beschäftigung).</a:t>
            </a:r>
          </a:p>
          <a:p>
            <a:r>
              <a:rPr lang="de-DE" dirty="0"/>
              <a:t>Arbeitslosengeld von 1,5 T bis 12790 P (</a:t>
            </a:r>
            <a:r>
              <a:rPr lang="de-DE" dirty="0" err="1"/>
              <a:t>vgl</a:t>
            </a:r>
            <a:r>
              <a:rPr lang="de-DE" dirty="0"/>
              <a:t> 7).</a:t>
            </a:r>
          </a:p>
          <a:p>
            <a:r>
              <a:rPr lang="de-DE" dirty="0"/>
              <a:t>Große Unterschiede je nach Stadt, Region. Die Gastarbeiter aus </a:t>
            </a:r>
            <a:r>
              <a:rPr lang="de-DE" dirty="0" err="1"/>
              <a:t>Tadzhikistan</a:t>
            </a:r>
            <a:r>
              <a:rPr lang="de-DE" dirty="0"/>
              <a:t> und vielen anderen früheren Sowjetrepubliken sind meistens schlechter bezahlt.</a:t>
            </a:r>
          </a:p>
          <a:p>
            <a:r>
              <a:rPr lang="de-DE" dirty="0"/>
              <a:t>Generell zu Russland: </a:t>
            </a:r>
            <a:r>
              <a:rPr lang="de-DE" b="1" dirty="0">
                <a:solidFill>
                  <a:srgbClr val="FF0000"/>
                </a:solidFill>
              </a:rPr>
              <a:t>die Härte des Gesetzes</a:t>
            </a:r>
            <a:r>
              <a:rPr lang="ru-RU" b="1" dirty="0">
                <a:solidFill>
                  <a:srgbClr val="FF0000"/>
                </a:solidFill>
              </a:rPr>
              <a:t> </a:t>
            </a:r>
            <a:r>
              <a:rPr lang="de-DE" b="1" dirty="0">
                <a:solidFill>
                  <a:srgbClr val="FF0000"/>
                </a:solidFill>
              </a:rPr>
              <a:t>wird durch die Unverbindlichkeit seiner Umsetzung ausgeglichen</a:t>
            </a: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251488"/>
      </p:ext>
    </p:extLst>
  </p:cSld>
  <p:clrMapOvr>
    <a:masterClrMapping/>
  </p:clrMapOvr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1957</Words>
  <Application>Microsoft Office PowerPoint</Application>
  <PresentationFormat>Breitbild</PresentationFormat>
  <Paragraphs>223</Paragraphs>
  <Slides>25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25</vt:i4>
      </vt:variant>
    </vt:vector>
  </HeadingPairs>
  <TitlesOfParts>
    <vt:vector size="33" baseType="lpstr">
      <vt:lpstr>Arial</vt:lpstr>
      <vt:lpstr>Avenir Next LT Pro</vt:lpstr>
      <vt:lpstr>Calibri</vt:lpstr>
      <vt:lpstr>Modern Love</vt:lpstr>
      <vt:lpstr>OpenSymbol</vt:lpstr>
      <vt:lpstr>Segoe UI</vt:lpstr>
      <vt:lpstr>Times New Roman</vt:lpstr>
      <vt:lpstr>BohemianVTI</vt:lpstr>
      <vt:lpstr>Russland</vt:lpstr>
      <vt:lpstr>Die Lage Russlands in der internationalen Verteilung von Arbeit und Kapital</vt:lpstr>
      <vt:lpstr>Wirtschaft in Russland</vt:lpstr>
      <vt:lpstr>Wirtschaft in Russland</vt:lpstr>
      <vt:lpstr>Allgemeine Erklärung zu Peripherie (Halbperipherie)</vt:lpstr>
      <vt:lpstr>Arbeiterklasse: Zusammensetzung 2018 (vgl 1)</vt:lpstr>
      <vt:lpstr>Arbeiterklasse Statistik</vt:lpstr>
      <vt:lpstr>Lebens- und Arbeitsbedingungen</vt:lpstr>
      <vt:lpstr>Lebens- und Arbeitsbedingungen</vt:lpstr>
      <vt:lpstr>Lebens- und Arbeitsbedingungen</vt:lpstr>
      <vt:lpstr>Lebens- und Arbeitsbedingungen</vt:lpstr>
      <vt:lpstr>Gewerkschaften</vt:lpstr>
      <vt:lpstr>Gewerkschaften</vt:lpstr>
      <vt:lpstr>Gewerkschaften</vt:lpstr>
      <vt:lpstr>Gewerkschaften</vt:lpstr>
      <vt:lpstr>PowerPoint-Präsentation</vt:lpstr>
      <vt:lpstr>Parteien und Organisationen</vt:lpstr>
      <vt:lpstr>Kommunisten Russlands</vt:lpstr>
      <vt:lpstr>RKRP (RKAP) und ROTFront</vt:lpstr>
      <vt:lpstr>OKP Vereinigte kommunistische Partei</vt:lpstr>
      <vt:lpstr>Andere KP</vt:lpstr>
      <vt:lpstr>Marxistische Zirkel Linke Blogger Bildungsorganisationen</vt:lpstr>
      <vt:lpstr>Ideologien</vt:lpstr>
      <vt:lpstr>Politische Verdrossenheit</vt:lpstr>
      <vt:lpstr>Literaturliste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Russland</dc:title>
  <dc:creator>jenna zav</dc:creator>
  <cp:lastModifiedBy>jenna zav</cp:lastModifiedBy>
  <cp:revision>1</cp:revision>
  <dcterms:created xsi:type="dcterms:W3CDTF">2022-09-20T19:26:26Z</dcterms:created>
  <dcterms:modified xsi:type="dcterms:W3CDTF">2022-09-22T11:27:12Z</dcterms:modified>
</cp:coreProperties>
</file>